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48.xml" ContentType="application/inkml+xml"/>
  <Override PartName="/ppt/notesSlides/notesSlide5.xml" ContentType="application/vnd.openxmlformats-officedocument.presentationml.notesSlide+xml"/>
  <Override PartName="/ppt/ink/ink49.xml" ContentType="application/inkml+xml"/>
  <Override PartName="/ppt/notesSlides/notesSlide6.xml" ContentType="application/vnd.openxmlformats-officedocument.presentationml.notesSlide+xml"/>
  <Override PartName="/ppt/ink/ink50.xml" ContentType="application/inkml+xml"/>
  <Override PartName="/ppt/notesSlides/notesSlide7.xml" ContentType="application/vnd.openxmlformats-officedocument.presentationml.notesSlide+xml"/>
  <Override PartName="/ppt/ink/ink51.xml" ContentType="application/inkml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ink/ink52.xml" ContentType="application/inkml+xml"/>
  <Override PartName="/ppt/notesSlides/notesSlide10.xml" ContentType="application/vnd.openxmlformats-officedocument.presentationml.notesSlide+xml"/>
  <Override PartName="/ppt/ink/ink53.xml" ContentType="application/inkml+xml"/>
  <Override PartName="/ppt/ink/ink54.xml" ContentType="application/inkml+xml"/>
  <Override PartName="/ppt/notesSlides/notesSlide11.xml" ContentType="application/vnd.openxmlformats-officedocument.presentationml.notesSlide+xml"/>
  <Override PartName="/ppt/ink/ink55.xml" ContentType="application/inkml+xml"/>
  <Override PartName="/ppt/ink/ink56.xml" ContentType="application/inkml+xml"/>
  <Override PartName="/ppt/notesSlides/notesSlide12.xml" ContentType="application/vnd.openxmlformats-officedocument.presentationml.notesSlide+xml"/>
  <Override PartName="/ppt/ink/ink57.xml" ContentType="application/inkml+xml"/>
  <Override PartName="/ppt/notesSlides/notesSlide13.xml" ContentType="application/vnd.openxmlformats-officedocument.presentationml.notesSlide+xml"/>
  <Override PartName="/ppt/ink/ink58.xml" ContentType="application/inkml+xml"/>
  <Override PartName="/ppt/notesSlides/notesSlide14.xml" ContentType="application/vnd.openxmlformats-officedocument.presentationml.notesSlide+xml"/>
  <Override PartName="/ppt/ink/ink59.xml" ContentType="application/inkml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ink/ink60.xml" ContentType="application/inkml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718" r:id="rId1"/>
    <p:sldMasterId id="2147483730" r:id="rId2"/>
    <p:sldMasterId id="2147483746" r:id="rId3"/>
  </p:sldMasterIdLst>
  <p:notesMasterIdLst>
    <p:notesMasterId r:id="rId110"/>
  </p:notesMasterIdLst>
  <p:handoutMasterIdLst>
    <p:handoutMasterId r:id="rId111"/>
  </p:handoutMasterIdLst>
  <p:sldIdLst>
    <p:sldId id="334" r:id="rId4"/>
    <p:sldId id="340" r:id="rId5"/>
    <p:sldId id="337" r:id="rId6"/>
    <p:sldId id="388" r:id="rId7"/>
    <p:sldId id="729" r:id="rId8"/>
    <p:sldId id="731" r:id="rId9"/>
    <p:sldId id="732" r:id="rId10"/>
    <p:sldId id="733" r:id="rId11"/>
    <p:sldId id="734" r:id="rId12"/>
    <p:sldId id="735" r:id="rId13"/>
    <p:sldId id="736" r:id="rId14"/>
    <p:sldId id="737" r:id="rId15"/>
    <p:sldId id="738" r:id="rId16"/>
    <p:sldId id="739" r:id="rId17"/>
    <p:sldId id="740" r:id="rId18"/>
    <p:sldId id="741" r:id="rId19"/>
    <p:sldId id="742" r:id="rId20"/>
    <p:sldId id="743" r:id="rId21"/>
    <p:sldId id="744" r:id="rId22"/>
    <p:sldId id="745" r:id="rId23"/>
    <p:sldId id="746" r:id="rId24"/>
    <p:sldId id="747" r:id="rId25"/>
    <p:sldId id="748" r:id="rId26"/>
    <p:sldId id="749" r:id="rId27"/>
    <p:sldId id="750" r:id="rId28"/>
    <p:sldId id="751" r:id="rId29"/>
    <p:sldId id="753" r:id="rId30"/>
    <p:sldId id="752" r:id="rId31"/>
    <p:sldId id="754" r:id="rId32"/>
    <p:sldId id="755" r:id="rId33"/>
    <p:sldId id="756" r:id="rId34"/>
    <p:sldId id="757" r:id="rId35"/>
    <p:sldId id="784" r:id="rId36"/>
    <p:sldId id="785" r:id="rId37"/>
    <p:sldId id="786" r:id="rId38"/>
    <p:sldId id="759" r:id="rId39"/>
    <p:sldId id="760" r:id="rId40"/>
    <p:sldId id="761" r:id="rId41"/>
    <p:sldId id="762" r:id="rId42"/>
    <p:sldId id="763" r:id="rId43"/>
    <p:sldId id="764" r:id="rId44"/>
    <p:sldId id="787" r:id="rId45"/>
    <p:sldId id="765" r:id="rId46"/>
    <p:sldId id="766" r:id="rId47"/>
    <p:sldId id="767" r:id="rId48"/>
    <p:sldId id="428" r:id="rId49"/>
    <p:sldId id="788" r:id="rId50"/>
    <p:sldId id="478" r:id="rId51"/>
    <p:sldId id="429" r:id="rId52"/>
    <p:sldId id="430" r:id="rId53"/>
    <p:sldId id="431" r:id="rId54"/>
    <p:sldId id="432" r:id="rId55"/>
    <p:sldId id="433" r:id="rId56"/>
    <p:sldId id="434" r:id="rId57"/>
    <p:sldId id="435" r:id="rId58"/>
    <p:sldId id="436" r:id="rId59"/>
    <p:sldId id="437" r:id="rId60"/>
    <p:sldId id="479" r:id="rId61"/>
    <p:sldId id="438" r:id="rId62"/>
    <p:sldId id="439" r:id="rId63"/>
    <p:sldId id="440" r:id="rId64"/>
    <p:sldId id="468" r:id="rId65"/>
    <p:sldId id="789" r:id="rId66"/>
    <p:sldId id="442" r:id="rId67"/>
    <p:sldId id="481" r:id="rId68"/>
    <p:sldId id="443" r:id="rId69"/>
    <p:sldId id="482" r:id="rId70"/>
    <p:sldId id="483" r:id="rId71"/>
    <p:sldId id="444" r:id="rId72"/>
    <p:sldId id="445" r:id="rId73"/>
    <p:sldId id="484" r:id="rId74"/>
    <p:sldId id="446" r:id="rId75"/>
    <p:sldId id="447" r:id="rId76"/>
    <p:sldId id="448" r:id="rId77"/>
    <p:sldId id="790" r:id="rId78"/>
    <p:sldId id="730" r:id="rId79"/>
    <p:sldId id="791" r:id="rId80"/>
    <p:sldId id="257" r:id="rId81"/>
    <p:sldId id="259" r:id="rId82"/>
    <p:sldId id="258" r:id="rId83"/>
    <p:sldId id="260" r:id="rId84"/>
    <p:sldId id="261" r:id="rId85"/>
    <p:sldId id="262" r:id="rId86"/>
    <p:sldId id="263" r:id="rId87"/>
    <p:sldId id="264" r:id="rId88"/>
    <p:sldId id="265" r:id="rId89"/>
    <p:sldId id="266" r:id="rId90"/>
    <p:sldId id="267" r:id="rId91"/>
    <p:sldId id="268" r:id="rId92"/>
    <p:sldId id="269" r:id="rId93"/>
    <p:sldId id="270" r:id="rId94"/>
    <p:sldId id="271" r:id="rId95"/>
    <p:sldId id="272" r:id="rId96"/>
    <p:sldId id="273" r:id="rId97"/>
    <p:sldId id="274" r:id="rId98"/>
    <p:sldId id="275" r:id="rId99"/>
    <p:sldId id="276" r:id="rId100"/>
    <p:sldId id="797" r:id="rId101"/>
    <p:sldId id="792" r:id="rId102"/>
    <p:sldId id="793" r:id="rId103"/>
    <p:sldId id="798" r:id="rId104"/>
    <p:sldId id="799" r:id="rId105"/>
    <p:sldId id="802" r:id="rId106"/>
    <p:sldId id="801" r:id="rId107"/>
    <p:sldId id="800" r:id="rId108"/>
    <p:sldId id="794" r:id="rId109"/>
  </p:sldIdLst>
  <p:sldSz cx="9144000" cy="6858000" type="screen4x3"/>
  <p:notesSz cx="6858000" cy="9144000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1pPr>
    <a:lvl2pPr marL="490028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2pPr>
    <a:lvl3pPr marL="980056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3pPr>
    <a:lvl4pPr marL="1470084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4pPr>
    <a:lvl5pPr marL="1960113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5pPr>
    <a:lvl6pPr marL="2450140" algn="l" defTabSz="980056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6pPr>
    <a:lvl7pPr marL="2940168" algn="l" defTabSz="980056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7pPr>
    <a:lvl8pPr marL="3430196" algn="l" defTabSz="980056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8pPr>
    <a:lvl9pPr marL="3920225" algn="l" defTabSz="980056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08080"/>
    <a:srgbClr val="004C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382" autoAdjust="0"/>
    <p:restoredTop sz="94706" autoAdjust="0"/>
  </p:normalViewPr>
  <p:slideViewPr>
    <p:cSldViewPr>
      <p:cViewPr varScale="1">
        <p:scale>
          <a:sx n="110" d="100"/>
          <a:sy n="110" d="100"/>
        </p:scale>
        <p:origin x="-1800" y="-78"/>
      </p:cViewPr>
      <p:guideLst>
        <p:guide orient="horz" pos="2161"/>
        <p:guide pos="2880"/>
      </p:guideLst>
    </p:cSldViewPr>
  </p:slideViewPr>
  <p:outlineViewPr>
    <p:cViewPr>
      <p:scale>
        <a:sx n="66" d="100"/>
        <a:sy n="66" d="100"/>
      </p:scale>
      <p:origin x="0" y="-6738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33" d="100"/>
        <a:sy n="33" d="100"/>
      </p:scale>
      <p:origin x="0" y="-1710"/>
    </p:cViewPr>
  </p:sorterViewPr>
  <p:notesViewPr>
    <p:cSldViewPr>
      <p:cViewPr varScale="1">
        <p:scale>
          <a:sx n="123" d="100"/>
          <a:sy n="123" d="100"/>
        </p:scale>
        <p:origin x="4974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84" Type="http://schemas.openxmlformats.org/officeDocument/2006/relationships/slide" Target="slides/slide81.xml"/><Relationship Id="rId89" Type="http://schemas.openxmlformats.org/officeDocument/2006/relationships/slide" Target="slides/slide86.xml"/><Relationship Id="rId112" Type="http://schemas.openxmlformats.org/officeDocument/2006/relationships/presProps" Target="presProps.xml"/><Relationship Id="rId16" Type="http://schemas.openxmlformats.org/officeDocument/2006/relationships/slide" Target="slides/slide13.xml"/><Relationship Id="rId107" Type="http://schemas.openxmlformats.org/officeDocument/2006/relationships/slide" Target="slides/slide104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74" Type="http://schemas.openxmlformats.org/officeDocument/2006/relationships/slide" Target="slides/slide71.xml"/><Relationship Id="rId79" Type="http://schemas.openxmlformats.org/officeDocument/2006/relationships/slide" Target="slides/slide76.xml"/><Relationship Id="rId102" Type="http://schemas.openxmlformats.org/officeDocument/2006/relationships/slide" Target="slides/slide99.xml"/><Relationship Id="rId5" Type="http://schemas.openxmlformats.org/officeDocument/2006/relationships/slide" Target="slides/slide2.xml"/><Relationship Id="rId90" Type="http://schemas.openxmlformats.org/officeDocument/2006/relationships/slide" Target="slides/slide87.xml"/><Relationship Id="rId95" Type="http://schemas.openxmlformats.org/officeDocument/2006/relationships/slide" Target="slides/slide92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113" Type="http://schemas.openxmlformats.org/officeDocument/2006/relationships/viewProps" Target="viewProps.xml"/><Relationship Id="rId80" Type="http://schemas.openxmlformats.org/officeDocument/2006/relationships/slide" Target="slides/slide77.xml"/><Relationship Id="rId85" Type="http://schemas.openxmlformats.org/officeDocument/2006/relationships/slide" Target="slides/slide82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59" Type="http://schemas.openxmlformats.org/officeDocument/2006/relationships/slide" Target="slides/slide56.xml"/><Relationship Id="rId103" Type="http://schemas.openxmlformats.org/officeDocument/2006/relationships/slide" Target="slides/slide100.xml"/><Relationship Id="rId108" Type="http://schemas.openxmlformats.org/officeDocument/2006/relationships/slide" Target="slides/slide105.xml"/><Relationship Id="rId54" Type="http://schemas.openxmlformats.org/officeDocument/2006/relationships/slide" Target="slides/slide51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91" Type="http://schemas.openxmlformats.org/officeDocument/2006/relationships/slide" Target="slides/slide88.xml"/><Relationship Id="rId96" Type="http://schemas.openxmlformats.org/officeDocument/2006/relationships/slide" Target="slides/slide9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6" Type="http://schemas.openxmlformats.org/officeDocument/2006/relationships/slide" Target="slides/slide103.xml"/><Relationship Id="rId114" Type="http://schemas.openxmlformats.org/officeDocument/2006/relationships/theme" Target="theme/theme1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81" Type="http://schemas.openxmlformats.org/officeDocument/2006/relationships/slide" Target="slides/slide78.xml"/><Relationship Id="rId86" Type="http://schemas.openxmlformats.org/officeDocument/2006/relationships/slide" Target="slides/slide83.xml"/><Relationship Id="rId94" Type="http://schemas.openxmlformats.org/officeDocument/2006/relationships/slide" Target="slides/slide91.xml"/><Relationship Id="rId99" Type="http://schemas.openxmlformats.org/officeDocument/2006/relationships/slide" Target="slides/slide96.xml"/><Relationship Id="rId101" Type="http://schemas.openxmlformats.org/officeDocument/2006/relationships/slide" Target="slides/slide9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109" Type="http://schemas.openxmlformats.org/officeDocument/2006/relationships/slide" Target="slides/slide10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97" Type="http://schemas.openxmlformats.org/officeDocument/2006/relationships/slide" Target="slides/slide94.xml"/><Relationship Id="rId104" Type="http://schemas.openxmlformats.org/officeDocument/2006/relationships/slide" Target="slides/slide101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92" Type="http://schemas.openxmlformats.org/officeDocument/2006/relationships/slide" Target="slides/slide8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Relationship Id="rId87" Type="http://schemas.openxmlformats.org/officeDocument/2006/relationships/slide" Target="slides/slide84.xml"/><Relationship Id="rId110" Type="http://schemas.openxmlformats.org/officeDocument/2006/relationships/notesMaster" Target="notesMasters/notesMaster1.xml"/><Relationship Id="rId115" Type="http://schemas.openxmlformats.org/officeDocument/2006/relationships/tableStyles" Target="tableStyles.xml"/><Relationship Id="rId61" Type="http://schemas.openxmlformats.org/officeDocument/2006/relationships/slide" Target="slides/slide58.xml"/><Relationship Id="rId82" Type="http://schemas.openxmlformats.org/officeDocument/2006/relationships/slide" Target="slides/slide79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56" Type="http://schemas.openxmlformats.org/officeDocument/2006/relationships/slide" Target="slides/slide53.xml"/><Relationship Id="rId77" Type="http://schemas.openxmlformats.org/officeDocument/2006/relationships/slide" Target="slides/slide74.xml"/><Relationship Id="rId100" Type="http://schemas.openxmlformats.org/officeDocument/2006/relationships/slide" Target="slides/slide97.xml"/><Relationship Id="rId105" Type="http://schemas.openxmlformats.org/officeDocument/2006/relationships/slide" Target="slides/slide102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93" Type="http://schemas.openxmlformats.org/officeDocument/2006/relationships/slide" Target="slides/slide90.xml"/><Relationship Id="rId98" Type="http://schemas.openxmlformats.org/officeDocument/2006/relationships/slide" Target="slides/slide95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2.xml"/><Relationship Id="rId46" Type="http://schemas.openxmlformats.org/officeDocument/2006/relationships/slide" Target="slides/slide43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62" Type="http://schemas.openxmlformats.org/officeDocument/2006/relationships/slide" Target="slides/slide59.xml"/><Relationship Id="rId83" Type="http://schemas.openxmlformats.org/officeDocument/2006/relationships/slide" Target="slides/slide80.xml"/><Relationship Id="rId88" Type="http://schemas.openxmlformats.org/officeDocument/2006/relationships/slide" Target="slides/slide85.xml"/><Relationship Id="rId111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 smtClean="0">
                <a:latin typeface="+mn-lt"/>
                <a:ea typeface="+mn-ea"/>
              </a:defRPr>
            </a:lvl1pPr>
          </a:lstStyle>
          <a:p>
            <a:pPr>
              <a:defRPr/>
            </a:pPr>
            <a:fld id="{1E87E189-6C5B-407A-8C9C-037652DF4375}" type="datetimeFigureOut">
              <a:rPr lang="ko-KR" altLang="en-US"/>
              <a:pPr>
                <a:defRPr/>
              </a:pPr>
              <a:t>2019-07-04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 smtClean="0">
                <a:latin typeface="+mn-lt"/>
                <a:ea typeface="+mn-ea"/>
              </a:defRPr>
            </a:lvl1pPr>
          </a:lstStyle>
          <a:p>
            <a:pPr>
              <a:defRPr/>
            </a:pPr>
            <a:fld id="{8F4EAE81-9DBC-4710-9D8E-CF567DE0E968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705092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1080" units="cm"/>
        </inkml:traceFormat>
        <inkml:channelProperties>
          <inkml:channelProperty channel="X" name="resolution" value="72.31638" units="1/cm"/>
          <inkml:channelProperty channel="Y" name="resolution" value="36.1204" units="1/cm"/>
        </inkml:channelProperties>
      </inkml:inkSource>
      <inkml:timestamp xml:id="ts0" timeString="2019-07-04T00:33:16.58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1923 6244,'0'18,"0"17,17 0,-17-17,0 0,0 35,0-18,0 0,0 18,0 18,0-1,0 36,-17-18,-1 36,18-36,-18 18,18-36,0 1,0-18,0 17,0 1,0 35,0-18,-17 35,-19-17,36 0,-17-35,-1-19,1 19,-1-18,18 0,0 0,0-36,0 19,0-19,0 19,0-1,-18-18,18 19,0-1,0-17</inkml:trace>
  <inkml:trace contextRef="#ctx0" brushRef="#br0" timeOffset="591.5913">1676 8255,'0'18,"0"17,0-17,0 17,0 0,0 18,35 0,-35-18,18-17,-18 17,17-35,-17 18,18-18,0 0,17 0,-18-18,19 18,34-18,1 1,-1-18,19-1,-1-17,-18 18,-17-18,-35 36,0-1,-18 0</inkml:trace>
  <inkml:trace contextRef="#ctx0" brushRef="#br0" timeOffset="1400.1962">1799 8326,'0'0,"0"-18,-17 18,-19 0,1-18,17 1,-35 17,36 0,52 0,18 0,18 17,-1-17,1 0,17 18,-53-18,18 0,0 0,-18 18,18-18,-35 0,-1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1080" units="cm"/>
        </inkml:traceFormat>
        <inkml:channelProperties>
          <inkml:channelProperty channel="X" name="resolution" value="72.31638" units="1/cm"/>
          <inkml:channelProperty channel="Y" name="resolution" value="36.1204" units="1/cm"/>
        </inkml:channelProperties>
      </inkml:inkSource>
      <inkml:timestamp xml:id="ts0" timeString="2019-07-04T01:11:12.55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3369 8643,'18'0,"35"-18,-1 18,19 0,-18 0,18 0,-19 0,19 0,17 0,36 18,-54-18,18 0,-52 0,-1 0,-17 0,-1 35,-17 1,18-1,0-35</inkml:trace>
  <inkml:trace contextRef="#ctx0" brushRef="#br0" timeOffset="487.9443">4092 8273,'36'17,"-19"1,18 52,18-17,0 18,0-1,-18 1,18-18,-35-18,-18-17,-35 17,-1-17,-34 35,35-18,-36 36,18-19,0 19,18-18,0 18,17-36,18-18,0 1,0 0</inkml:trace>
  <inkml:trace contextRef="#ctx0" brushRef="#br0" timeOffset="1015.4837">3457 10160,'0'0,"-35"18,35-1,0 1,18-18,17 0,18 0,0 0,17 0,-34 0,16 0,1 0,-17 0,17 0,-18 18,-18-18,1 0,0 0</inkml:trace>
  <inkml:trace contextRef="#ctx0" brushRef="#br0" timeOffset="1424.4445">3969 9984,'17'0,"19"17,-19 19,36 16,-35-16,17-1,-17 0,-1 1,1 34,-18-35,0 1,0 17,0-18,-18 18,1-18,-1 0,-17 18,17-17,-17-19,35 18,-35-35,17 36,0-36,1 0</inkml:trace>
  <inkml:trace contextRef="#ctx0" brushRef="#br0" timeOffset="2055.932">3122 12700,'18'0,"17"0,0 0,18 0,0 0,0 0,35 0,0-18,-17 1,0-1,-36 18,0-18,-17 18,-1 0,-17-17,18 17,-18-18</inkml:trace>
  <inkml:trace contextRef="#ctx0" brushRef="#br0" timeOffset="2584.7896">3757 12224,'18'17,"-1"1,19 17,-19 1,1-1,-18-18,18 19,-18-1,0 0,0 18,0 0,-18 35,0 1,1-37,-1-16,0-1,18 0,-17-35,-1 0</inkml:trace>
  <inkml:trace contextRef="#ctx0" brushRef="#br0" timeOffset="6655.7927">5345 9084,'35'0,"18"0,0 0,0 0,17 0,54 0,17-18,35 18,18 0,18 18,0 35,-1-53,1 18,-36-1,-35-17,-52 0,-37 0,-16-17,-19 17,1 0,0 0,-1 0,1 17</inkml:trace>
  <inkml:trace contextRef="#ctx0" brushRef="#br0" timeOffset="11063.3488">9772 10160,'18'0,"-1"0,18 0,18 0,36 0,52 0,0 0,53 0,-18 0,18 0,18 0,0 0,-1 0,1 0,-53 0,-18 53,0-53,-18 0,-17 18,35-1,-52-17,34 0,0 0,1-35,17-18,18 18,-36 17,36 0,-18 1,18 17,17 0,1 0,17 0,17 0,19-18,17 1,-71-1,18 0,-53 18,-35 0,-35 0,-19 0,-16 0,17 0,17 0,18 0,18-17,-18 17,36-18,-18 18,-53 0,0 0,-1 0,1 0,-17 0,-1 0,0 0,1 0,-19 0,18 0,1 0,-36-18,53 18,52 0,54 0,18 0,-19 0,54 53,70 35,53 1,-35-1,-53 0,0 0,-70-52,17 16,-53-34,0 0,-53-18,-35 0,-18-18,-17-17,-1 17,1 1,-18-1,18 18,-18-18,0 1,17 17</inkml:trace>
  <inkml:trace contextRef="#ctx0" brushRef="#br0" timeOffset="13255.979">12718 11994,'0'0,"35"0,-17 0,-1 0,1 0,17 0,18 0,0 0,35 0,18 0,35 0,35 0,-17 0,0 0,-18 0,35 0,-34 0,-37 0,19 0,-18 0,-53-17,0 17,-18-18,-18 1,19 17</inkml:trace>
  <inkml:trace contextRef="#ctx0" brushRef="#br0" timeOffset="15887.9572">12912 14111,'35'0,"0"0,36 0,-1 0,19 18,34-1,18-17,35 0,1 0,35 0,35-35,-1 0,19 17,-36 1,-17-1,-71 18,-70 0,17 0,-53 0,-17 0,-1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1080" units="cm"/>
        </inkml:traceFormat>
        <inkml:channelProperties>
          <inkml:channelProperty channel="X" name="resolution" value="72.31638" units="1/cm"/>
          <inkml:channelProperty channel="Y" name="resolution" value="36.1204" units="1/cm"/>
        </inkml:channelProperties>
      </inkml:inkSource>
      <inkml:timestamp xml:id="ts0" timeString="2019-07-04T01:12:30.64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4815 7567,'36'-18,"-19"18,36 0,0 0,35 0,36 0,52 0,18 0,-17 0,34 0,1 0,35 0,-18 0,1 0,-36 0,-53 0,-53 0,-53 0,-17 0</inkml:trace>
  <inkml:trace contextRef="#ctx0" brushRef="#br0" timeOffset="776.3702">4798 11465,'17'0,"19"0,-1 0,53 0,18-17,17-1,36 0,-18 1,71 17,0 0,17 0,18 0,18 0,17 0,0 0,-70 0,-18 0,-89 0,-52 17</inkml:trace>
  <inkml:trace contextRef="#ctx0" brushRef="#br0" timeOffset="1776.7179">4604 15275,'35'0,"-17"18,17-18,0 18,1-18,34 0,54 0,-19 0,72 0,-36 0,18 0,-1 0,19 0,-18 0,-18-18,35 18,-17-18,17 1,-35-1,-17-17,-1 52,18 36,-17-35,-1 17,18 18,0 0,-52 0,-1-18,-35-17,0 17,-36-35,-34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1080" units="cm"/>
        </inkml:traceFormat>
        <inkml:channelProperties>
          <inkml:channelProperty channel="X" name="resolution" value="72.31638" units="1/cm"/>
          <inkml:channelProperty channel="Y" name="resolution" value="36.1204" units="1/cm"/>
        </inkml:channelProperties>
      </inkml:inkSource>
      <inkml:timestamp xml:id="ts0" timeString="2019-07-04T01:13:59.19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4039 11412,'0'0,"-35"0,17 0,36 0,35 0,53 0,105 18,160 17,282 36,211-54,141 54,54-36,-142 36,-88-36,-159 0,-123 1,-247-19,-141-17,-107 0,-34 0,-18-17,-18-1,18-17,-35 0,18-18</inkml:trace>
  <inkml:trace contextRef="#ctx0" brushRef="#br0" timeOffset="1663.4534">16704 10178,'0'0,"53"-53,18-35,17-1,18 19,-18 17,-18 18,54-1,-36 36,0 0,-17 0,-36 0,-17 0,-1 0,-17 18,0 17,-17 0,-19 1,1 17,0 0,-18-18,18 0,-1-17,19-1,-36 1,35-18,0 18</inkml:trace>
  <inkml:trace contextRef="#ctx0" brushRef="#br0" timeOffset="2039.7303">16069 10513,'18'-18,"35"18,-1-17,37 17,-19 0,71 0,53 0,18 17,88 36,70 0,36-18,-177 1,-70-19,-106-17,-71 0</inkml:trace>
  <inkml:trace contextRef="#ctx0" brushRef="#br0" timeOffset="2447.3524">17022 11148,'0'-36,"70"19,-17-18,0-1,53 19,-36 17,-17 0,-18 0,18 17,-35 19,-18-1,18 0,-18 0,0 18,-18-17,-17-1,-1 0,1 0,-18-17,36 0,-19-18,19 0,-19 0,19 0,-1 0,1 0,-1-18,18-35,18-17</inkml:trace>
  <inkml:trace contextRef="#ctx0" brushRef="#br0" timeOffset="2840.3051">18785 9631,'18'0,"17"0,36 53,-36 17,36-17,-18 18,-18-36,-17 0,-18 1,0-1,-18-17,0 17,-17-18,-18 19,-17-36,-19 0,-17 0,36 0,17-18,18-17,17-18</inkml:trace>
  <inkml:trace contextRef="#ctx0" brushRef="#br0" timeOffset="3102.9279">18609 10107,'0'0,"0"35,0 1,0-19,0 19,0-1,0 0,0-17,18-1,-18 1</inkml:trace>
  <inkml:trace contextRef="#ctx0" brushRef="#br0" timeOffset="3287.5579">18909 10160,'0'0,"18"18,-18 35,0-1,17 37,-17-72,0 1,0 17,-35-35,-18 0</inkml:trace>
  <inkml:trace contextRef="#ctx0" brushRef="#br0" timeOffset="3583.4835">18186 10583,'17'18,"1"0,17-18,18 17,53-17,-18 0,-17 0,-1 0,36 0,-35 0,17 18,18-18,17 0,-35 0,-52 0</inkml:trace>
  <inkml:trace contextRef="#ctx0" brushRef="#br0" timeOffset="3952.2906">18680 11112,'0'0,"0"-17,0-1,35 1,18-1,-18 0,0 18,-17-17,35 17,-35 0,-1 0,-17 35,18 18,-18 0,0-18,-18-17,-17 17,0-17,-1 17,-34-17,-1 17,18-35,36 17,-19-17,36-17,-17-71,-19-54</inkml:trace>
  <inkml:trace contextRef="#ctx0" brushRef="#br0" timeOffset="4703.9599">19826 10248,'0'53,"-18"71,-17 34,35 54,-35 17,17 18,18-17,-35-36,0-53,-1-18,19-17,-18-35,35-19,0-34,0 0,0-36,0-88,0 18</inkml:trace>
  <inkml:trace contextRef="#ctx0" brushRef="#br0" timeOffset="5078.9267">20073 10248,'0'0,"18"0,-1 0,19 0,-19 0,1 18,0 17,-1-35,18 35,-17-17,-18 0,0-1,-18 19,1-19,-36 19,18-1,-1 0,1 18,-36-35,36 35,0-36,-36 36,18-53,-17 18,35-1,-18-17</inkml:trace>
  <inkml:trace contextRef="#ctx0" brushRef="#br0" timeOffset="6351.275">23036 9842,'0'106,"0"-17,0 52,0 17,0 19,-17 17,-1-18,-17-17,17-53,1-18,17-53,0-17,0 0,0-54,0-52,17-18,-17 0</inkml:trace>
  <inkml:trace contextRef="#ctx0" brushRef="#br0" timeOffset="6759.4138">23054 9790,'0'0,"35"-53,1 35,-1 0,0 1,-17 17,17 0,0 53,36 17,-18 1,17-18,19 0,-37 0,-34-36,0 18,-1 1,-17 17,-17 0,-19 35,-34 18,-1 35,1-35,-1-1,-35 1,1-35,16 17,1-35,18 0,-19 0,19 0,35-18,17 18,0-53,36-88,17 17</inkml:trace>
  <inkml:trace contextRef="#ctx0" brushRef="#br0" timeOffset="7191.9426">23795 9825,'17'70,"-17"1,0 0,0 17,18 35,-18-17,0-18,0 0,0 1,-18-36,1-18,17-18,0-69,0-1,0-18,0 1,0-19</inkml:trace>
  <inkml:trace contextRef="#ctx0" brushRef="#br0" timeOffset="7927.9422">23989 9648,'0'0,"18"0,-1 0,1 0,-18-17,17 17,1 0,17 35,-17 0,17 1,-35-1,36 18,-36-36,0 1,0 0,0-1,0 19,-36-1,1 18,0 17,-1-34,-16 17,16 0,-34-1,17-16,17-19,-16 1,52 0,-18-18,18-53,18 35,-18 0,0 1,17 17,18 0,-17 17,17 1,18-18,-17 0,-19 0,1 0,0 0,-1 18,1-1,17 19,0-19,-17 1,0 0,-18-1,0 1,0 0,-18 34,18-16,-18-19,18 1,-17 17,-1-35,0 18,-17 0,-18 17,18-18,-18 1,35 0,-17-1,17-17,1 0,-1 0,1 0,-1 0,-17 0</inkml:trace>
  <inkml:trace contextRef="#ctx0" brushRef="#br0" timeOffset="8703.4133">21202 10601,'18'-18,"17"18,18 0,0 0,35 0,-18 0,19 0,34 0,-17 0,0 0,17 0,-52 0,-18 0,-36 0,1 0</inkml:trace>
  <inkml:trace contextRef="#ctx0" brushRef="#br0" timeOffset="9487.9419">21467 10178,'17'0,"36"0,-18 0,18 0,-17 0,-1 0,18 0,-18 0,18 0,18 0,-1 0,1 0,-18 0,-18 0,-18 0</inkml:trace>
  <inkml:trace contextRef="#ctx0" brushRef="#br0" timeOffset="10079.177">21484 9913,'-17'0,"-1"0,-17 35,17-17,-17 17,17 1,0-1,1-18,-19 1,36 17,-17-17,17 0,0-1,0 1,17 0,36-1,36 1,-36 17,52-17,1 17,-53 0,0-17,-35-18,-1 0</inkml:trace>
  <inkml:trace contextRef="#ctx0" brushRef="#br0" timeOffset="10622.7314">21960 10442,'0'18,"18"-18,35 35,35-17,-35 17,0-35,-18 18,18-1,-35 1,-1 0,-17-1,0 1,-35 17,18 0,-19-17,19 17,-19-17,19 17,-1-17,-35 17,53 0,-35 36,35-36,0 1,-18-36,18 17</inkml:trace>
  <inkml:trace contextRef="#ctx0" brushRef="#br0" timeOffset="13271.537">20214 13123,'35'0,"18"-35,53 17,35 1,0-1,36-35,-36 18,18-18,-36 18,-35-1,18 19,-53 17,-35 0,17 0,-17 17,35 54,-1 17,-16 0,-1 18,18-53,-18 18,1-54,-19-17,1 0,35 0,0 0,17-53,36 1,0-1,35-18,-35 1,17-1,-17 0,-35 54,-36-1,-17 18,-1 0,18 0,1 0,-1 18,0-1,36 19,-1-19,-17 1,-35-18,17 18,1-1,-19-17,18 0,18 18,0 0,18-18,-1-18,-17 0,-35 1,17-1,-17 18,-1 0</inkml:trace>
  <inkml:trace contextRef="#ctx0" brushRef="#br0" timeOffset="16775.5311">4304 7232,'70'0,"54"0,17 0,71 0,70 0,53 0,106 0,0 18,-35 34,-54-34,-105 0,-53-18,-70 0,-71 0,-36 0</inkml:trace>
  <inkml:trace contextRef="#ctx0" brushRef="#br0" timeOffset="18599.4589">14023 6332,'0'-35,"18"-18,34-17,1 17,-17-18,34 18,36-53,0 36,0-36,35 18,18-36,-1 36,19 0,-1-18,1 18,34 0,-17 17,0-17,0 35,-53 0,18 0,-53 0,-18 18,0 0,-35 17,-17 18,-1-18,-18 18,1-17</inkml:trace>
  <inkml:trace contextRef="#ctx0" brushRef="#br0" timeOffset="19119.5286">16845 4463,'0'0,"18"0,-1 0,36 0,0 0,-17 0,-1 0,0 0,-17 0,17 0,-17 0,-1 0,19 17,-19 1,1 17,-1-17,-17 17,0-17,0-1,0 19,0-1,-35 0,18 0,-1 1,0-1</inkml:trace>
  <inkml:trace contextRef="#ctx0" brushRef="#br0" timeOffset="26815.9375">18380 3157,'0'36,"17"52,1 35,0 18,17-17,0-1,0 1,-35-1,18-17,0-35,-18-36,0-17,0-1,0 1,0-36,0-35,0-35</inkml:trace>
  <inkml:trace contextRef="#ctx0" brushRef="#br0" timeOffset="27279.4538">18697 3351,'18'0,"-1"0,1 0,17 0,18 0,36 0,-37 0,1 18,-17 0,-19-18,1 17,0 1,-18 17,0 18,0 0,-36 35,1 0,-18-17,35-18,-34 17,-1-17,0 0,17-17,-34-1,35-17,-1 17,1-18,35 1,-18 0</inkml:trace>
  <inkml:trace contextRef="#ctx0" brushRef="#br0" timeOffset="27686.9258">19685 3087,'0'17,"0"36,0 0,0 18,0-1,35 19,-35-19,0 1,0-18,0-18,0 0,0-17,0-1,-17-17,-1 0,18-35,-18-18,18-17</inkml:trace>
  <inkml:trace contextRef="#ctx0" brushRef="#br0" timeOffset="28350.9258">19791 3016,'0'0,"17"-17,1-1,0 0,17 1,-17 17,-1 0,1 0,17 0,-17 35,-1 0,1-17,17 17,-35-17,18-1,-18 1,0 0,-18 17,18 0,-35 18,-18 18,18-18,-18 17,35-35,-35 1,36-1,-1-35,1 0,17-18,0 1,0-1,0 0,35 18,0-17,18-1,-18 1,1 17,-1 0,-18 0,1 0,0 0,-18 17,0 1,0-1,0 36,0-35,-18 17,18 1,-35-19,0 1,-1 35,19-36,-1 1,0-18,1 18,17-1,-18-17,0 0,1 0,-1 18,1-18,-19 18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1080" units="cm"/>
        </inkml:traceFormat>
        <inkml:channelProperties>
          <inkml:channelProperty channel="X" name="resolution" value="72.31638" units="1/cm"/>
          <inkml:channelProperty channel="Y" name="resolution" value="36.1204" units="1/cm"/>
        </inkml:channelProperties>
      </inkml:inkSource>
      <inkml:timestamp xml:id="ts0" timeString="2019-07-04T01:13:44.47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3263 7567,'18'0,"35"0,17-18,54-17,35-35,17 17,18 35,-35-17,52 35,-17-18,36 18,17-18,0 18,-18 0,18 0,-18 0,0 0,1 0,-36 0,-35 0,-18 18,17-18,-52 0,0 0,-35 0,-36 0,0 0,0 0,1-18,17 1,17 17,18-18,18 18,18 0,-36 0,53 18,0-18,-17 0,17 0,0 17,-18-17,18 0,-35 0,-53 0,-18 0,18 0,0 0,18 0,17 0,0 0,18 0,35 0,-35 0,53-17,-18 17,35 0,18 0,-53 0,-52 0,-37 0,-16-18,-19 18,1 0,0 0</inkml:trace>
  <inkml:trace contextRef="#ctx0" brushRef="#br0" timeOffset="1215.973">15240 2787,'18'0,"-1"88,-17 53,18 53,0 0,-1 18,18-53,1-1,-1-52,-17-35,-1 17,1-17,-18-1,0-35,0-17,0-88,-18-72,-35-16</inkml:trace>
  <inkml:trace contextRef="#ctx0" brushRef="#br0" timeOffset="1671.9379">15222 3122,'0'0,"0"-18,36 1,-19-1,36 1,0-1,53 0,-35 1,-19 17,-16 0,34 17,1 36,17 0,-17 18,-1-36,1 18,-54-36,-17 36,0 0,-17 53,-19 18,-17-1,18 18,-18-17,0 34,0-52,1 0,16-53,-17-18,18 18,0-53,17 18,1-36,17-17</inkml:trace>
  <inkml:trace contextRef="#ctx0" brushRef="#br0" timeOffset="2135.5945">16598 3016,'0'0,"18"-35,-18 70,0 53,0 18,0 35,0 0,0-17,0-18,0-18,0-17,0-19,0-16,0 17,-18-71,1-17,-1-18</inkml:trace>
  <inkml:trace contextRef="#ctx0" brushRef="#br0" timeOffset="2880.5199">16475 3122,'0'0,"35"-18,0-17,18 18,-18-19,36 1,-53 0,17 17,-17 0,17 18,18 36,-18-19,18 36,-18-35,-35 17,0 0,0-17,0 0,0-1,0 36,0 0,0-35,-17 17,-1 0,0 18,-35-17,36-1,-18 0,-1-35,1 35,17-35,-17 0,-18 18,18-18,17 0,1 0,52 0,0-18,0 18,1-17,34 17,-17 0,0 0,0 0,-18 17,-35 1,36 35,-36-18,17 18,-17 0,0 0,0 0,0-18,0 0,0-17,-17 17,-19-35,19 18,-19-18,-17 0,1 0,-19 18,-35-18,18 0,0 17,70-17,18-35</inkml:trace>
  <inkml:trace contextRef="#ctx0" brushRef="#br0" timeOffset="3304.5223">18891 3246,'0'52,"0"1,-35 18,17 17,1-17,17-1,-18-17,0-18,18-17,0 0,0-36</inkml:trace>
  <inkml:trace contextRef="#ctx0" brushRef="#br0" timeOffset="3495.938">18838 3563,'0'0,"18"18,0 17,35 0,-1 1,19 16,-53-16,17-19,-17 1,-18-36</inkml:trace>
  <inkml:trace contextRef="#ctx0" brushRef="#br0" timeOffset="3680.5169">18979 3563,'0'-18,"36"1,-1 17,18 0,-18-18,0-17,1 35,-1-18,-35 1,18-1,-18 0</inkml:trace>
  <inkml:trace contextRef="#ctx0" brushRef="#br0" timeOffset="3855.9401">19262 3351,'0'18,"0"17,0 1,0 16,0-16,17 17,-17-18,18 18,-18 0,0-18,-35 0,17 1,-17-1</inkml:trace>
  <inkml:trace contextRef="#ctx0" brushRef="#br0" timeOffset="4336.0898">19068 4004,'17'-18,"-17"1,18 17,0 0,-1 0,1 0,-1 35,19 18,-36-18,0 1,0-19,0 1,0-1,0 1,-36 0,19-1,-36 19,18-19,-1-17,19 18,-1 0,0-18,1 17,-1 1,18-1,0 1,0 0,18-18,17 17,0 1,18-18,-17 0,-1 0,0 0,18-18,-18 1,1-19,-19 19,1-1,-18 1,0-1</inkml:trace>
  <inkml:trace contextRef="#ctx0" brushRef="#br0" timeOffset="4761.3363">19456 3581,'17'0,"-17"35,36-35,-19 18,-17-1,18-17,-18 18,0 17,0-17,18 17,-18-17,0 17,-18-17,18-1,-18 1,-17 0,17-1,1 1,17 35,0-36,0 1,0 0,0-36</inkml:trace>
  <inkml:trace contextRef="#ctx0" brushRef="#br0" timeOffset="5031.5054">19544 3616,'18'0,"-1"0,1 35,-1-35,19 18,-19 0,19-18</inkml:trace>
  <inkml:trace contextRef="#ctx0" brushRef="#br0" timeOffset="5256.0833">19632 3757,'0'18,"18"-1</inkml:trace>
  <inkml:trace contextRef="#ctx0" brushRef="#br0" timeOffset="5568.2302">19738 3528,'0'17,"0"19,0-1,0 0,0 1,0-1,0 0,0 0,0 1,-18-19,18 19,0-19,0 1,0-1,0-34</inkml:trace>
  <inkml:trace contextRef="#ctx0" brushRef="#br0" timeOffset="5935.5066">19791 3334,'0'35,"0"18,0 17,0 1,0 17,0 36,0-36,0 35,0-17,0-35,0-1,0-17,0-17,0-1,0-18</inkml:trace>
  <inkml:trace contextRef="#ctx0" brushRef="#br0" timeOffset="6632.1076">20338 4110,'-18'70,"0"1,18 17,0-35,0-18,0-17,0 0,0-1</inkml:trace>
  <inkml:trace contextRef="#ctx0" brushRef="#br0" timeOffset="7024.0665">20990 2928,'18'0,"0"0,-1 0,54 18,-36 17,0 18,18 0,-35 0,17-18,-35 0,0-17,0 0,0 17,0-18,-35 19,17-1,1 0,-1-17,0 17,1-35,17 35,-18-35</inkml:trace>
  <inkml:trace contextRef="#ctx0" brushRef="#br0" timeOffset="7287.5054">20920 3528,'17'0,"36"0,0 0,0 0,35 0,-35 17,-18-17,1 0,-19 0,1 0,0 0</inkml:trace>
  <inkml:trace contextRef="#ctx0" brushRef="#br0" timeOffset="7495.9021">21255 3581,'0'0,"-18"35,18 18,-17 35,-1-35,18 35,-18 18,18-18,-17 0,17-17,0-18,0 0,17-53,1-53</inkml:trace>
  <inkml:trace contextRef="#ctx0" brushRef="#br0" timeOffset="7751.9784">21537 2875,'0'0,"35"0,-17 35,17-17,-17 17,17-17,-35 0,0-1,0 1,0 0,0-1,-17 18,-1-35</inkml:trace>
  <inkml:trace contextRef="#ctx0" brushRef="#br0" timeOffset="8080.1004">21555 3122,'17'0,"1"0,0 0,-1 0,1 0,0 0,-1 0,1 0,-18 35,0-17,0 0,-18 35,18-18,-17-18,-1 19,18-1,0-17,-18-1,1 1,17 0,-18-18</inkml:trace>
  <inkml:trace contextRef="#ctx0" brushRef="#br0" timeOffset="8295.9889">21661 3351,'0'0,"17"0,1 0,-1 0,1 0,0 0,-1 18,-17 0,0-1</inkml:trace>
  <inkml:trace contextRef="#ctx0" brushRef="#br0" timeOffset="8552.0535">21308 3616,'0'0,"0"18,0 17,17-35,36 0,0 0,0 0,-18 0,18-18,-17 1,-1 17,0 0,0 0</inkml:trace>
  <inkml:trace contextRef="#ctx0" brushRef="#br0" timeOffset="9096.5201">21608 3722,'0'0,"0"17,0 19,0-19,0 1,0 0,0 17,0-17,0-1,0 18,0-17,-18-18,18-18,0 1,18 17,17 0,-17 17,-1-17,1 0,-1 0,-17 18,0 35,-35 0,0 35,17-35,1-18,-1 1,0-1,1-35,17 18,0-36</inkml:trace>
  <inkml:trace contextRef="#ctx0" brushRef="#br0" timeOffset="9351.4934">21855 4128,'0'0,"0"35,17 18,-17-18,0 0,0-17,0 0,0-1</inkml:trace>
  <inkml:trace contextRef="#ctx0" brushRef="#br0" timeOffset="9752.5194">22154 3369,'18'0,"17"35,-17-17,17 17,18 0,-18 1,18-19,-35 1,-18 17,0-17,0 0,0 17,0-17,-18-1,18 1,-35-1,35 1,-18 0,18-1</inkml:trace>
  <inkml:trace contextRef="#ctx0" brushRef="#br0" timeOffset="10040.495">22190 3757,'17'18,"-17"17,18 0,-18-17,18 0,-18-1,17 1,1-18,17 0,-35-18,18 18</inkml:trace>
  <inkml:trace contextRef="#ctx0" brushRef="#br0" timeOffset="10408.1442">22542 3387,'0'35,"18"18,-18-18,0 18,0-18,0 18,0 0,0-35,0 17,0 0,0-17</inkml:trace>
  <inkml:trace contextRef="#ctx0" brushRef="#br0" timeOffset="10671.9169">22560 3581,'35'0,"-17"17,0 1,-1-18,1 0</inkml:trace>
  <inkml:trace contextRef="#ctx0" brushRef="#br0" timeOffset="11024.0887">22454 3951,'0'0,"-17"18,17 17,-18 0,18 18,0 0,0 0,0 18,0-18,0-18,0 0,18-17,-18-1,17-17,1 0,0-17,17-1,-18 0,-17-17,36 18,-36-1,17 0,-17 1,0-1</inkml:trace>
  <inkml:trace contextRef="#ctx0" brushRef="#br0" timeOffset="11751.8985">22666 3475,'0'0,"35"0,-17 17,0 19,17-19,-35 1,17 17,1-17,-18 0,18 17,-18-17,0 17,0-18,0 19,0-19,0 1,-18 0,0 17,1-17,-1 17,1-35,17 17,-18-17,-17 0,17 0,0 0,1 0,17 18,-18-18,18 18,-18-1,18 36,0-17,0-1,0-17,36 34,-1-34,0 0,1-18,-1 0,-35-18,35 18,-35-18,18 18,-18-17</inkml:trace>
  <inkml:trace contextRef="#ctx0" brushRef="#br0" timeOffset="12135.9949">23001 3457,'0'18,"0"35,0 17,-18 1,18-1,0 19,0-1,0-18,-17-17,17-17,0-19,0 1,-18-18,18 18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1080" units="cm"/>
        </inkml:traceFormat>
        <inkml:channelProperties>
          <inkml:channelProperty channel="X" name="resolution" value="72.31638" units="1/cm"/>
          <inkml:channelProperty channel="Y" name="resolution" value="36.1204" units="1/cm"/>
        </inkml:channelProperties>
      </inkml:inkSource>
      <inkml:timestamp xml:id="ts0" timeString="2019-07-04T01:14:40.21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3492 9560,'-35'0,"-18"53,-17 0,-36 18,0 34,-17 19,-54 17,1 18,-1-18,19 0,-19 18,19-18,34-35,-17-18,35 0,53-17,-35-1,17-34,36 16,0-34,0 17,35-17,0 0,0-1,17 1,1-18,0 18,17-1,0 1,-17 17,17 0,-35-17,35 35,-17 0,17-18,1 36,34 35,18-36,-35-17,35 18,-17 17,-1-53,1 36,17-1,-17 18,-1-52,1 34,-18-35,-18-17,-17 0,17-1,-17-17,-18 18,35 0,35 17,36 18,-17 0,-1-18,-35 0,-18-17,-17-18,-1 0,-17 18,18-1,-18 1,0 0,17-1,-17 1,18-18,0 0,-18 17,17-17,-17 71,36-18,-1 17,-17-34,-1-36</inkml:trace>
  <inkml:trace contextRef="#ctx0" brushRef="#br0" timeOffset="6087.5782">8043 8520,'-17'0,"-1"0,-17 0,0 0,-18 0,-18-18,0 0,-17 1,0-1,-18 18,18-18,18 18,-1 0,0-17,36-19,0 36,-18-17,0-36,18 35,-1-17,1 17,35 1,-17-1,-1 0,0 1,1-18,-19-1,19-17,-19 18,36-18,-17 0,-1 0,1 0,-1-17,18 35,0-36,-18 0,1 19,17-19,0 18,0 18,0-18,0 35,0 1,0-19,0 19,17-1,1-17,0 17,17-17,0 0,0-1,18-17,-35 18,17 17,0 1,1-18,-1 35,0-18,18 0,0 18,0-17,0 17,0 0,-18 0,18-18,-18 18,18 0,18-18,-1 18,54 0,-1 0,-17 0,18 0,17 0,-35 0,-36 0,1 0,-36 0,-17 0,17 0,0 36,-17-19,52 19,-52-1,17-35,1 35,-1-35,-18 18,19-1,-19 1,1 0,17-1,-35 1,18 0,0 17,-1-18,-17 1,18 17,-18-17,0 17,0-17,0 35,0-18,0 0,0 1,-18-19,18 19,0-19,-35 1,35 17,-35-17,17 17,0-17,1-1,-1 36,0-17,1-1,-1-18,1 1,-1 0,0-1,1-17,17 18,-36 0,19-1,-1 1,-35 0,35 17,-17-35,0 35,0-17,17-1,0 1,1-18,-36 18,35 17,-17-35,0 35,17-35,0 0,-17 18,17 0,1-18,-1 0,1 17,-1-17,-35 18,35-18,1 17,-19-17,19 36,-1-36,1 0,-1 0,0 17,1-17,-1 0,-17 18,35 0,-36-18,19 0,-1 17,0-17,1 0,17 18,-18-18,1 18,-1-18,18 17</inkml:trace>
  <inkml:trace contextRef="#ctx0" brushRef="#br0" timeOffset="8336.2354">11236 8414,'-18'0,"1"0,-1 0,0 0,-35 0,36 0,-18-18,17 18,-17-18,-18 1,0-18,0-1,-35-17,17 0,18 36,36-18,-36 17,35-17,0-1,-17 19,35-1,-35 0,17-17,18 18,-17-1,-1-35,18 18,-18-1,1 1,-1 0,18-18,0 18,0-1,0 19,0-1,0 0,0 1,0-18,0-18,0 0,0 0,0-18,0 1,0-1,-18 36,18 0,0 17,0-17,0 17,0 0,36 1,-36-1,17-17,1 0,-18 17,18-17,-1 35,19-36,-19 19,18-1,1 0,-1-17,18 0,0 35,0-35,-18 17,18-17,0 17,35-17,-35 35,17-18,1 18,0 0,17 0,-18 0,1 0,17 0,18 18,0-18,35 17,-53 1,53 0,-35 17,0 0,-18 1,-17 16,-1 1,-17-17,0 17,-18-36,1 18,16 1,-16-1,-1 0,-17-17,-1 17,1 0,0 18,-1-17,1-1,0 18,-1 0,-17 0,0-36,18 19,-18-1,0 0,0 0,0 1,0-1,0 0,0 1,-35-1,17 0,-17-17,17 35,-35-18,35 0,-17 1,-18-1,18 0,-18 18,-18-18,-17 18,18 0,-19 0,19-18,-1-35,36 36,0-36,-18 17,18-17,-1 18,1-1,0 1,0-18,-1 18,19-18,-19 0,36 17,-35-17,17 0,1 18,-1-18,1 0,-1 18,0-1,1-17,-1 0</inkml:trace>
  <inkml:trace contextRef="#ctx0" brushRef="#br0" timeOffset="9895.0986">15610 8520,'-17'0,"-18"0,17 17,-17-17,-1 18,-17-18,0 0,1 0,-1 0,0 0,0 0,-18 0,-17-18,17 1,-34-1,16 0,-16-17,34 17,-17 1,35-36,0 35,18-35,0 18,17-18,-17-35,-1 17,1-34,17-1,-35 17,36 1,-1 18,1-1,17-35,0 18,0-35,0 52,17-17,18 0,18 0,-35-1,35 19,-18 17,36 0,-36 18,18 17,18-17,-36 17,18 0,-18 18,0-17,18-1,18 1,-18 17,70 0,-17 0,70 0,1 0,-1 17,18 1,-35 17,-18-17,-35-1,17 19,-70-1,-17-17,-1 17,-18 18,1 0,0 0,17 0,-35 17,0 18,18-17,-18-1,17 36,-17-35,0 17,0 35,0-34,-17-1,-19 0,-17-35,18 0,-53 17,0 1,35-36,-35 18,-1-35,37 35,-1-18,-36-17,37-1,-1 19,17-19,1-17,35 18,-18-18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1080" units="cm"/>
        </inkml:traceFormat>
        <inkml:channelProperties>
          <inkml:channelProperty channel="X" name="resolution" value="72.31638" units="1/cm"/>
          <inkml:channelProperty channel="Y" name="resolution" value="36.1204" units="1/cm"/>
        </inkml:channelProperties>
      </inkml:inkSource>
      <inkml:timestamp xml:id="ts0" timeString="2019-07-04T01:15:29.75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19156 10760,'0'0,"-18"0,-17 17,0 1,-1 0,-34 17,17 18,-53 0,18-18,-36 36,1 17,-36-18,0 19,-17 34,-36 18,-17 0,0 18,-18 17,18-52,-1-1,36 1,0-36,-35 18,-18-18,0 18,-71 17,-17 1,-35 17,105 0,-35-18,36-17,70-35,17-18,72 17,16-34,37 17,-1-18,0 0,35 18,-53 18,36-36,0 18,-53-18,52-17,-16-1,16 1,1 17,-18 1,18 34,-1-35,19 18,-18-17,17 16,0 1,18 0,0 0,0 53,0-18,0 36,0 105,18 18,35-53,53-35,-36 35,18-36,18-34,-18 17,1-53,-1 0,35-17,-17 0,35-36,-17-17,52-1,-70-17,17 0,71 0,-35 0,35 0,-17 0,34 35,-52 18,17-53,-34 36,-19-1,18-35,0 0,71 18,0-18,17 17,-17 1,17 17,18-17,-18-1,0 1,36-18,-18 18,18-18,-1-36,-35-34,1 17,-89 0,-18 18,-17-18,-35 35,17-17,0 17,18 1,17-1,1 0,70 18,-18 18,18 17,0 1,0-19,-35 1,35 17,18-17,-1-1,-16 1,-37 0,-17-18,0 0,-17-18,-18 0,-18 1,18-1,-53 18,0-18,-36 18,19-17,16 17,-16 0,17 0,17 0,18 0,18 0,0 0,18 0,-1 0,-17 0,0 17,0 1,-18-18,0 18,0-18,-17 0,-1 0,-17 0,0 0,0 0,-18 0,1-18,-1-17,0 35,0-18,-17-17,17 35,-17-18,0 18,-1 0,-17-17,18 17,-1-18,1 18,-18-18,18 18,-18-35,17 0,1-53,0 35,-1 0,19 0,-19 0,18-18,-35 36,18-18,0 0,-18 0,17 0,1-35,17 0,-17-35,17 17,18-35,-18 17,1 36,-19 0,1 0,0 35,-1 17,1-17,0 18,-18-18,17-35,1 35,-1-53,-17 18,-17-18,-18 18,-36 0,36 17,-18 18,-18-17,18 17,-35-18,0 1,0-1,17-17,-17 0,-18-18,36-17,-19-19,1 19,-18 17,18 0,-35 18,-1-18,18 36,18 17,35 0,0 18,18-18,-18 17,0-17,-17 1,-18-37,-18 19,-35-36,-1 53,37 0,16 0,54 18,-18 17,-17-17,-1 0,-17 0,0-1,-71 1,18-18,0 18,-36-18,1 18,-36-36,1 36,-54-1,-52-16,-1 16,-35 1,36 0,105 17,71-17,35 17,71 18,17 0,18-18,-17 18,-1-17,0-1,1 1,17-19,0 19,0-1,0 0,0-17,0 17,0 1,0-1,0 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1080" units="cm"/>
        </inkml:traceFormat>
        <inkml:channelProperties>
          <inkml:channelProperty channel="X" name="resolution" value="72.31638" units="1/cm"/>
          <inkml:channelProperty channel="Y" name="resolution" value="36.1204" units="1/cm"/>
        </inkml:channelProperties>
      </inkml:inkSource>
      <inkml:timestamp xml:id="ts0" timeString="2019-07-04T01:15:54.71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13705 12753,'-88'0,"-35"70,-89 19,-123 52,-124 88,-87 53,-54 1,-53 34,36 53,-36-17,89-35,17-71,124-36,229-87,17-36,107-17,17-36,17 18,1 0,0-18,17 18,1-53,17 17,0-52</inkml:trace>
  <inkml:trace contextRef="#ctx0" brushRef="#br0" timeOffset="1247.9989">6156 15117,'0'0,"0"35,-18 0,18 18,0 0,0 17,18 19,-18-19,0 1,18 52,-18-35,0 18,17-18,1 18,-18-35,18-1,-18-17,17 0,18-17,-35-1,18 18,0-18,-1 18,-17 0,0 0,0-18,18-17,0-18,-18 17,17-17,1 0,0 0,17 18,35 17,36 18,53 0,35 0,88 18,71-36,17 18,-17 0,0-36,-88 36,-18-18,-53-17,-18 0,0-1,-70-17,18 0,-71 0,-18-17,-18-19,1 19,0-18,17-1,-17-17,-1 18,1 17,-18-34,18 34,-18-35,17 18,1-36,-18 1,17-19,-17-16,0-37,0 1,0 0,0 18,-17 17,17 35,-35 18,17-35,0 53,-35-18,0 0,1 18,-1 0,0 17,-36 0,-52 1,-17-1,-125 18,-210 0,-90 35,-193-35,53 36,53-36,88 17,141-17,70 0,124 0,106 0,106 0,88 0</inkml:trace>
  <inkml:trace contextRef="#ctx0" brushRef="#br0" timeOffset="2872.3681">15028 15187,'18'18,"-18"35,0 17,0 1,-18-1,-17 36,17 18,1 17,-1 17,0 36,-34-17,16-36,1-18,0-70,17 18,36-71,-1 0,1 0,0 0,35 0,-18 0,18 35,17-17,36 0,35-18,18 0,70 0,36 0,-36-36,-17 1,17 0,-123 17,18-17,-19 17,19-17,-18-18,-36 18,1 17,-36-35,0 35,1-17,-19 18,18-19,18 36,0 0,36 0,16 0,54 18,53 35,-18-18,17-35,-52 0,0 0,-36 0,-70 0,-35 0,0 0,17 0,-17-18,-18 1,0-18,0-1,0 19,0-19,0 19,17 17,-17-18,18 18,-18-18,17 18,1 0,0 0,-1 0,1 0,0 0,-1 0,1 18,0-18,-1 0,-17 18,18-18,0 0,-1 17,1-17,-1 18,19-18,-19 18,1-18,-36-36,-17 19,17-1,-17-17,0 17,17 18,1-18,17 1,-18-1,-17 1,17-1,0-17,18-1,0-17,0 18,-17 0,-1 0,0-1,1 19,-1-1,-17 18,17 0,1 0,-19 0,-17 0,18 0,-18 0,-35 0,-35 0,-36 0,0 18,-53 17,-52-35,35 35,-18-17,70 0,-17-1,18 18,-18-17,88 0,-18-1,19 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1080" units="cm"/>
        </inkml:traceFormat>
        <inkml:channelProperties>
          <inkml:channelProperty channel="X" name="resolution" value="72.31638" units="1/cm"/>
          <inkml:channelProperty channel="Y" name="resolution" value="36.1204" units="1/cm"/>
        </inkml:channelProperties>
      </inkml:inkSource>
      <inkml:timestamp xml:id="ts0" timeString="2019-07-04T01:17:28.63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5168 7003,'0'0,"0"-18,18 18,17 0,36-18,-18 1,35-19,-18 19,-34-1,-1 1,18 17,-36 0,19 0,17 0,17 0,71 0,53 0,-17 0,17 0,0 17,-53-17,0 18,-35-1,-18 1,18 0,-53-1,-18-17,-17 0,17 0,-17 0,-1 0,-17-17,36 17,-1 0,-18 0,54-18,-36 18,1-18,16 1,1-1,-35 18,35 0,0 0,0-17,0 17,17 0,-17-18,18 0,-18 18,-18 0,-17 0,17 0,0 0,-35 18,18-18,-1 18,1-18</inkml:trace>
  <inkml:trace contextRef="#ctx0" brushRef="#br0" timeOffset="1104.3939">6015 9190,'18'0,"-1"0,18 0,1 0,-1 0,0 18,18-1,0 1,35-1,-17 1,35-18,-18 18,18-18,-18 0,-35 0,0 0,-18 0,0-18,18 18,0-18,-18 1,18-1,18-52,-18 52,-18-17,0 17,-17 18,-18-18,18 18,-1 0,1 0,0 0,-1 0,18 0,-17 0,17 18,1 17,17 1,-36-1,18-17,-17 17,0 0,-1 0,1 1,0-19,-1 1,1 0,0-18</inkml:trace>
  <inkml:trace contextRef="#ctx0" brushRef="#br0" timeOffset="2104.5388">5292 11624,'0'-18,"17"18,1-17,17-1,1 18,16-18,-16 1,17 17,17-18,1-17,-18 17,0 1,-18 17,0-18,0 18,-17 0,17 0,1 35,-1 1,18 16,35-34,-35 35,-18-35,18-1,-18-17,-17 18,0 0,-1-18,1 0,0 17,-1-17,1 0,-1 0,19 0,-19 0,19 0,-1 0,0 0,-17 0,17-17,0 17,-17-18,17 0,-17 1,17-1,1 0,-1 1,-18-1,1 18</inkml:trace>
  <inkml:trace contextRef="#ctx0" brushRef="#br0" timeOffset="3119.9992">5203 13652,'18'0,"-18"18,0 0,0 17,18-17,-1-18,1 0,0 0,-1 0,1 0,0 17,-1-17,19 0,-1 0,-18 0,36 0,0 0,-17 0,16 18,54 17,-53 1,-18-36,-17 0,17 0,-17 0,0 17,-1 1,19-18,-19 0,19 17,-1 36,18-17,-18-19,18 19,0 16,17-16,-34-1,-1 0,0-17,0 0,-35-1,18-17,0 0,-18-17,35 17,-17-18,-1 18,1-18,17 1,-17-1,17 18,0-35,1 35,-1-18,-17 0,-1 18</inkml:trace>
  <inkml:trace contextRef="#ctx0" brushRef="#br0" timeOffset="252416.5883">3669 16492,'18'0,"-1"0,1 0,-1 0,19 0,17 0,70 36,36-1,53-17,87 17,54 0,0 0,106 36,-107-53,19 52,-89 1,-17-36,-18 18,-36 17,1-52,0-18,-54 0,-34-18,-36-17,-53 18,-17 17,-36 0,1 0,-1 0,0 0,1 0,17-18</inkml:trace>
  <inkml:trace contextRef="#ctx0" brushRef="#br0" timeOffset="253040.543">9878 15998,'70'0,"36"-17,35-1,0 1,1 17,-19-18,18 0,-17 1,-19-1,-16 0,16 18,-34 0,-71-17</inkml:trace>
  <inkml:trace contextRef="#ctx0" brushRef="#br0" timeOffset="253536.8357">10407 15522,'-18'18,"-35"70,-17-17,-18-1,-18-17,18 0,35 18,-18-36,18 0,-17 18,17-18,-35 1,35-1,17-35,19 0,-1 0,0 0,36 17,88 19,17 34,71-17,0 53,0-53,1 0,16-53,-70 0,-35 0,-18 18,-70-18,-71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1080" units="cm"/>
        </inkml:traceFormat>
        <inkml:channelProperties>
          <inkml:channelProperty channel="X" name="resolution" value="72.31638" units="1/cm"/>
          <inkml:channelProperty channel="Y" name="resolution" value="36.1204" units="1/cm"/>
        </inkml:channelProperties>
      </inkml:inkSource>
      <inkml:timestamp xml:id="ts0" timeString="2019-07-04T01:18:23.57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5503 8043,'0'0,"-17"0,-1 0,0 0,-17 0,18 0,-36 0,-36 0,-34-17,-18 17,17-18,-17 18,18 0,-18 0,52 0,19 0,-1 0,-17-18,71 18,-19 0,19-17,-1 17,0 0,1 35,-1-17,18-1,-18 19,18-19,-17 1,17 17,-18 0,18-17,0 0,0-1,0 1,0 0,0-1,0 1,-18 35,18-18,-17 0,17 1,0-19,0 1,0 0,0-1,0 1,0-1,0 1,17 0,1-18,0 0,17 0,18 0,-18 0,18 17,0-17,-18 0,18 18,0-18,0 18,-35-18,17 17,36-17,-19 0,19 0,-18 0,18 18,-1-18,-17 0,35 18,-35 17,18 0,-18-35,17 18,1 17,-18-35,17 35,1-35,17 18,-35-18,0 18,0-1,-18 1,18-18,0 0,17 0,-17 18,35-18,-17 0,-18 0,0 0,17 0,-17 0,18 17,-1 1,1-18,-36 0,18 17,0-17,0 0,-18 0,18 0,-18 0,18 0,-17 0,17 0,-1 0,1 0,53 0,-18 0,71 0,-18 18,18 0,0-18,-36 0,1 0,-36 0,-35 0,0 0,0 0,0 0,-18 0,-18 0,36 0,-17 0,-1-18,0 0,18 18,0 0,35 0,0 0,18 0,18 0,-54 0,1 0,-1 0,1-17,17-1,0 1,-35-1,18 0,-54 18,1-17,0 17,-1 0,1 0,0 0,17 0,0 0,36-18,-1 18,-17-18,-17 18,-1 0,-18 0,19 0,17 36,0-36,0 17,35-17,53 36,18-19,-18-17,-53 0,-18 18,1-18,17 17,0-17,-35 18,53-18,-53 0,-18 0,1 0,-19 0,19 0,-19 0,1 0,-1 0,19 0,-19 0,19 0,17 0,-1 0,-16 0,17 0,0 0,-18 0,18-18,0 18,0-17,35 17,106 0,-53 0,-18 0,-34 0,-1 0,0 0,-17 17,-19 1,-16-18,-1 0,0 0,1 0,-19 0,1-18,35 1,0 17,-18-18,-17 18,-1 0,1-17,17 17,0-18,18 18,0-18,0 18,-18-17,-17 17,0 0,-1 0,1 0,0 0,35 0,-1 0,37 0,17 0,88 0,0 0,-106 0,-18 0,-34 0,16 17,1-17,-17 0,-36 18,17-18,1-18,0 18,-18-35,17 35,-17-18,18 18,0 0,-1 18,-17 0,0-1,-53-17,-17-17,-1-36,547 53,-282 35,-70 0,-18 1,-53-19,0 1,17-1,-35-17,1 0,-19 0,1 0,35 0,-18 0,18 18,0 0,35-18,-35 17,18-17,-18 0,17 0,18 0,-35 0,-17 0,-19 0,-17 18,18-18,-1 0,1 0,35 0,18 0,-1 0,1 18,-18-1,-1-17,1 0,-17 0,-1 18,0-18,0 0,1 0,17 0,0 0,0-18,-18 18,0-17,-17 17,17 0,-17 0,17 0,0 0,36 0,-18 0,17 0,-17 0,18 0,-1 0,-17 0,18 0,-1 0,18 0,-17 0,0 0,-1 0,-17 0,35 17,-17 1,-18-18,53 18,-18 17,71 0,-18-17,17-1,-17 1,18-18,-53 18,18-18,-19 17,-34-17,-18 0,-18 0,-17 0,-1 0,19 0,-1-17,18-1,0 0,35-17,-53 35,1-17,-1-1,-18 18,19-18,-19 1,1 17,17 0,1 0,16 0,-16 0,-19 0,1 0,-18-18,18 18,-1 0,1-18,0 18,-1 0,1-17,-18-1,17 0,-17 1,18 17,-18-18,18 18,-1-18,-17-17,0 18,18-1,-18 0,0 1,0-1,0 0,18 1,-18-1,0-35,0 0,0 18,0-18,0 18,0-18,0 18,0-1,0-17,0 18,0 0,0-18,0 18,0-1,0 1,0 0,0 17,0 1,0-1,0 0,0 1,0-1,0 0,0 1,-18 17,0 0,-17 0,17 0,1 0,-1 0,-17 0,17 0,-35 0,0 0,-52 17,-1 1,-53 0,0 17,18-17,0-18,0 0,-35 0,70 0,-18 0,1 0,-1 0,19 0,-19 0,1 0,-19 0,-16 0,-19 0,-34 0,-1-18,0 0,1-35,-19 18,36 17,18 1,17-1,0 18,36 0,-1 0,36 0,-35 0,-1 0,-17 0,0 0,0-17,18 17,34 0,19 0,-36 0,35 0,1 0,-1 0,1 0,-1 0,1 0,-36-18,53 18,-35 0,17 0,1 0,-1 0,0 0,-34 0,-19 0,18 0,-35 0,-35 0,17 0,0 0,-17 0,0 0,-1 0,18 0,18 0,0 0,18-18,-1 18,1 0,35 0,-54 0,1 0,-35 0,17 0,-17 0,-18 0,-18 0,0 0,1 0,-19-17,19 17,-19 0,19-18,-1 18,18 0,0 0,53 0,18 0,52 0,0 0,18 0,18 18,0-18,0 17,-1-17,-17 0,18 0,18 0,-54 0,18 0,-35 0,0 0,0 18,-36 0,53-1,-34 1,-19-1,1-17,17 0,-35 0,35 0,-18 0,36 0,0 0,-35 0,17 0,0 18,-35-18,35 18,-17-18,70 0,0 0,0 0,17 0,19 17,-1-17,18 18,-17-18,-19 0,19 0,-1 0,-17 0,17 0,0 0,1 0,-1 0,1 18,-1-18,0 0,18 17,-17-17,-1 0,0 0,1 0,17-17,-18 17,0 0,18-18</inkml:trace>
  <inkml:trace contextRef="#ctx0" brushRef="#br0" timeOffset="2728.0011">11783 6368,'17'0</inkml:trace>
  <inkml:trace contextRef="#ctx0" brushRef="#br0" timeOffset="83992.874">22419 9031,'18'0,"-1"0,-17-18,36 18,-19 0,18 0,18-17,-17 17,34 0,-17 0,18 0,35 0,-36 0,-17 0,-18 0,1 0,-19 0,19 0,-1 0,0-35,0 35,-17 0,35-18,-35 18,-1-18,18 18,18 0,-35 0,17 0,1 0,16 0,1 0,0 0,0 0,-35 0,-1 0,1 0,0 0,-36 0</inkml:trace>
  <inkml:trace contextRef="#ctx0" brushRef="#br0" timeOffset="89928.4872">4163 7902,'-18'36,"18"-1,0 0,0 18,-17 0,-1-18,0 18,18 0,-35 0,35-18,-18 18,18 35,0 0,0 1,0 34,0-52,0-1,0-17,0-18,0-17,18-18,0 0,35 0,-1-18,37 1,-19-1,1 1,17-1,-18 18,1 0,-18 0,-18 0,1 0,16 18,1-18,18 0,35 0,-36 0,1 17,-1-17,-17 0,0 18,35-1,-17 1,35 0,-36-18,1 0,-36 0,-17 0,-18-18,17 18,19 0,-19 0,19 18,-19-18,1 0,0 0,-1 0,1 0,-18-18,18 18,-1-18,-17 1,18 17,-18-18,0 1,0-19,0-17,0 0,0 1,0-1,0-18,0 18,0 0,0 0,0-17,35 17,-17 0,-1 18,-17-1,18 1,-18 0,18 17,-1 1,1-1,-36 18,-17 0,17 0,1 0,-19-18,19 18,-1-17,-17-1,0 18,-18 0,0-18,-18 18,-52 0,-1 0,18 0,1 0,16 0,-16 0,34 0,-35 18,0 0,-52-1,16-17,37 0,-1 0,71 0</inkml:trace>
  <inkml:trace contextRef="#ctx0" brushRef="#br0" timeOffset="91488.6174">7144 8096,'0'18,"0"35,0-18,0 0,0 18,0-17,0 16,0 1,0 0,0 35,0-35,0 0,0-17,0-1,0-17,0-1,17-17,1 0,0 0,-1 0,1 0,0 18,-1-18,19 0,-19 0,36 0,18 0,-18 0,17 0,-17 17,0-17,-18 0,0 18,18-18,-17 18,-1-18,0 0,-17 0,17 0,-17 0,-1 0,1 0,0 35,-1-35,1 0,0 0,-1 0,1 0,0 0,-1 0,-17-18,0 1,0-1,0-17,18 0,-1-18,-17 17,36-17,-36 0,35-35,-17 18,-1-18,1 35,-18-18,0 18,0 18,0 17,0-17,-18 35,-17 0,17 0,1 0,-19 0,19 0,-36 0,-18-18,-70 18,-18 0,-17 0,70 0,-35 0,35-17,36 17,17 0,35 0,1 0</inkml:trace>
  <inkml:trace contextRef="#ctx0" brushRef="#br0" timeOffset="94392.6149">8819 8184,'18'0,"-18"36,18-1,17 36,-17-19,-18 37,0-36,17 17,-17-17,0 18,0-36,0 18,0-36,0 1,0 0,0 17,0-17,18-18,0 0,17 0,0 0,0 0,1 0,17 0,0 0,-1 0,1 0,0 0,0 17,0-17,-18 0,1 18,17 0,-18-18,-18 17,19 1,-1-18,0 0,-17 0,17 0,-17-18,-1 18,1 0,0 0,-1 0,19 0,-1 0,-17 0,-1 0,1 0,0 18,17-18,-18 17,1-17,0 0,-18-17,0-1,0 1,0-1,0 0,0-35,0 18,0-35,0-1,0-17,0-18,0 35,0 18,0 18,0 0,0 17,0-17,-36 17,1 18,-18 0,18 0,-18 0,0 0,18 0,-18 0,0 18,0-18,0 0,-17 0,-19 0,19 0,-18 0,-18-18,35 18,36-35,0 17,17 18,0 0,-34 0,-37 0,19 0</inkml:trace>
  <inkml:trace contextRef="#ctx0" brushRef="#br0" timeOffset="96008.4841">13141 8184,'0'0,"0"18,0 17,0 18,-18 0,1 0,-1 18,0 17,18-18,0 1,0 0,0-19,0 1,0-35,0 17,0 1,0-19,0 1,-17 17,17-17,17-36,19 0,-19 18,54 0,35-35,35 0,18 17,17 1,-35 17,-53 0,-17 0,-1 0,-34 0,-1 0,0 0,-17 0,0 0,-1 0,1 17,-1 1,1-18,0 0,-1 0,1 0,-18-35,0 17,0-17,0-1,0 1,0-18,0 0,0 18,0 0,0 17,0 0,0-17,0 18,-18-1,18-17,-17 17,-1 0,0-35,18 18,0 0,-17 35,-1-35,18 17,-17 18,-1 0,-17-18,17 18,-35-17,-35-1,-18 18,-17 0,-36 0,18 0,-36 0,19 0,16 0,37 0,52 0,35 0</inkml:trace>
  <inkml:trace contextRef="#ctx0" brushRef="#br0" timeOffset="97840.6055">17868 7938,'0'0,"0"17,0 1,0-1,0 1,0 0,0 17,-17 18,17 0,-53 53,17 35,1 0,-18 18,53-89,-17 1,-19-1,19-34,17-1,-36 18,36-36,-17 19,17-1,0-17,17-18,19 0,17 0,-1 0,37 35,34-35,36 0,-18 0,35 0,-52-35,-1 17,-52 18,-36 0,18 0,-35 0,52 0,1 0,-1 0,-17 0,0 0,0 0,-35 0,-1 0,19 0,-19 0,19 0,-19 0,36 0,-35 0,-1 0,1 0,0 0,17 0,-17 0,-1 0,1 0,17 0,0 18,-17-18,17 17,-17-17,17 0,1 0,34 0,-35 0,18 0,-17 0,-19 0,1 0,17 0,-17-17,-1 17,-17-18,18 18,-18-18,0 1,18 17,-18-18,17 0,1 1,-18-1,0-35,0 18,0 0,0-18,0 17,0 1,0-18,0 0,0 0,0 0,0 18,0-18,0 0,-35 0,17 1,-17 34,35-17,-18 17,0 18,18-35,0 17,0 0,0 1,-17-1,-1 1,-17-1,-18 0,-18 18,-52 0,-18 0,-18 0,-53 0,36 0,-36 0,1 0,70 0,17 0,18 0,53 0,-17 0,17 0,-18 0,36 0,17 0</inkml:trace>
  <inkml:trace contextRef="#ctx0" brushRef="#br0" timeOffset="108048.5696">5345 8925</inkml:trace>
  <inkml:trace contextRef="#ctx0" brushRef="#br0" timeOffset="109408.2044">4286 8149,'0'0,"-17"88,-19 18,36 18,0-36,0-18,0 36,18-35,-18-1,0 19,18-37,-18 1,0-17,0-1,0 0,0-17,0 0,53-18,35 0,70 0,37 0,16 0,18 0,1 0,17 0,-36 0,-52 0,-18 0,-70 0,-36 0,-17 0,-1 17,-17 1,18-18,0-18,-1 18,-17-17,18 17,0-18,-18 0,17 18,1 0,-18-17,0-19,0-17,0 0,0-17,0 17,0 0,0-17,0-19,0 1,-18 18,1-1,-1-17,0 70,18 1,0-1,0 0,0 1,0-1,18 18,-18-18,0 1,0-1,-18 0,1 18,-36 0,-18 0,-52 0,-1 0,-17-17,0 17,-53-18,18-17,-18 17,-18 1,18 17,35 0,53-18,53 18,36 0</inkml:trace>
  <inkml:trace contextRef="#ctx0" brushRef="#br0" timeOffset="111704.5388">4286 9243,'0'35,"0"18,-35 0,0 53,-1-18,19 35,-18 36,17-18,0 18,1-36,-1 19,0-1,1 35,17-17,-36 17,19 18,17-17,-36 17,19-53,17-18,-18-52,18-18,0 17,0 36,0-18,18 36,-18-1,0-52,0-18,-18 0,1-18,17 18,0-36,0 1,0 0,0-1,0 1,17 0,1-18,-1 17,1 19,17 34,1 1,-1-1,0-17,-17-18,0-17,-1 17,-17 1,0-1,0 0,0 18,18 0,-18-18,17-17,-17 0,18-18,0 0,-1 0,36 0,53 0,0 0,53-18,-53 18,35 0,-18-18,1 18,-1 0,18 0,-17 18,-19-18,1 18,-53-18,-18 17,1-17,-19 18,19-1,-19-17,1 18,17-18,-17 0,0 0,17 0,-18 0,1 0,17 0,1 18,-1-18,-17 17,17 1,-18-18,1 0,0 0,-1 0,-17-18,18-17,-18-18,18-35,-18-53,0-18,0-35,0-18,17-34,19-19,-1-17,18 17,-36 36,-17 17,0 0,0 71,-17 18,-1 17,18 53,0-17,0 17,18 0,-1-18,1-17,0 17,-18 19,0-1,0 17,0 1,17-18,-17 18,18 0,-18-1,18 19,-1-36,1 35,0 0,-18-17,17 18,-17-1,0-35,0 35,0 1,0-19,0 1,0 0,-17 17,-19 18,19 0,-1 0,-17-35,-18 17,-35 1,-18-36,-35 0,0 18,-18 17,-18 0,1 1,-18-19,18 36,-18-17,0-1,70 1,71-1,18 0</inkml:trace>
  <inkml:trace contextRef="#ctx0" brushRef="#br0" timeOffset="120888.9559">11942 6315</inkml:trace>
  <inkml:trace contextRef="#ctx0" brushRef="#br0" timeOffset="124976.0199">5398 8872,'0'0,"-53"-53,0 18,-53-18,-18 18,1 0,-18-1,-36 1,54 0,-18-18,35-18,0-34,36 16,17 1,0 0,17 0,19 35,17 18,0-1,53-17,0 0,-18 18,53-35,18 34,0-17,17 1,1 34,-18-17,-1 17,1 18,-35 0,17 18,-17 17,-1 0,1 36,35-18,-18 0,-35-18,0 18,-53 0,0 17,0 1,0 52,0 1,0-36,-18 35,18-34,0 16,0-16,-18 16,-35-34,0 0,1-1,-1 1,-36-36,54 18,0-35,17-18</inkml:trace>
  <inkml:trace contextRef="#ctx0" brushRef="#br0" timeOffset="125848.7667">8290 8925,'0'0,"-17"0,17-17,-36 17,1 0,-18-18,-17 18,-36-35,18 17,-18-17,0 0,0-1,-35 1,0 0,-18-18,36-18,17 18,71-17,17 17,18-18,0 1,0-1,18 1,34-1,19 1,-18-1,17 18,36-18,-17 1,-1-1,-35 18,35 18,-53 0,0 35,-17 0,35 0,-18 0,0 53,18 17,0-17,-35 18,35-36,-35-17,-1 17,-17 0,0 1,0-1,0 35,0 1,0 0,0 34,0-16,0 34,-17 0,-1 1,0-36,18 18,0-53,0 0,0-18,0-17,-17-1,-1 1,0-18,18 18</inkml:trace>
  <inkml:trace contextRef="#ctx0" brushRef="#br0" timeOffset="126656.6426">9931 8802,'0'17,"-18"1,-17 0,17-18,0 0,-17 0,0 0,-18 0,-35 0,-36 0,-17-18,-35-17,-1-18,1-35,0 35,70-18,35 1,36 17,-18-18,35 18,18 0,0 0,18-17,35 17,-35-18,52 19,1-19,-18 53,35-35,-35 0,35 18,18-18,-18 18,36 17,-54 18,1 0,-1 18,-17 35,0-18,-18 0,1 18,-1 0,0 0,0 35,18-17,0 0,-35-1,17-17,0 18,-17-19,-18-34,0 17,0-17,0 17,0-17,-18 0,1 17,-19-18,-16 19,16-1,19-17,-19 17,19-35,-19 18,19-1</inkml:trace>
  <inkml:trace contextRef="#ctx0" brushRef="#br0" timeOffset="128080.7815">13917 8890,'0'18,"-18"-18,-17 0,18 0,-19 0,-17 0,-17 0,-18-53,-36 0,18-35,0 17,1-17,16 17,1 1,18-1,-1 36,18-18,36 18,-19-36,36 18,0-17,0 17,0 0,0 18,36-1,-19 1,18 0,1-1,34 1,-17 0,35 0,18 17,-18 0,18 18,-18 0,18 0,-35 36,-1-1,-17 53,-17 36,17 17,-18 17,-18-34,19-36,-36 18,17-53,-17 0,0-18,0 0,0 18,0 0,0 0,0 0,0-18,0 18,0-18,-17 18,-19-53,19 36,-36-19</inkml:trace>
  <inkml:trace contextRef="#ctx0" brushRef="#br0" timeOffset="128672.9522">6668 7408,'17'-17,"36"-19,53-17,53-35,88-35,123-71,177 0,53-106,87 18,90-36,87 54,-194 70,-53 35,-158 88,-124 1,-176 52,-124-17</inkml:trace>
  <inkml:trace contextRef="#ctx0" brushRef="#br0" timeOffset="129368.9254">8026 7549,'17'0,"19"0,-1 0,18 0,70-52,89-37,17-34,106-71,36-18,140-105,54 34,-107 36,54 1,-106 52,-54 52,-87 19,-53 52,17-34,-17 34,-36 18,18-35,-71 53,-87 17,-19 0,1 18,0 0</inkml:trace>
  <inkml:trace contextRef="#ctx0" brushRef="#br0" timeOffset="130009.0039">10037 7602,'0'0,"0"18,17-18,54-35,70-71,53-71,70-34,36-54,18 18,52 0,54 18,-1-18,88-17,-34-1,-19 0,-70-52,-105 52,-89 36,-106 88,-35 35,-18 71,-35 52</inkml:trace>
  <inkml:trace contextRef="#ctx0" brushRef="#br0" timeOffset="130593.0054">14164 7091,'0'0,"0"17,0-69,0-54,0-35,-18-71,1-17,-54-89,1 36,34 53,1-18,0 70,17 1,1 52,17 36,0-18,0 36,0-1,0 18,0 18,0 0</inkml:trace>
  <inkml:trace contextRef="#ctx0" brushRef="#br0" timeOffset="131271.9903">18644 6773,'-17'0,"-1"0,-35 0,18 0,-71-35,-17-35,-71-1,-53-53,-159-17,-88-53,-53-17,18 34,0 1,141 35,0 17,194 36,53 35,70-17,18 17,35 0,1 0,17 0,-35-18,-1 18,19 18,-19 0,19 35,-1 0</inkml:trace>
  <inkml:trace contextRef="#ctx0" brushRef="#br0" timeOffset="131776.3655">16034 3316,'70'35,"1"1,-36-1,18-17,-18-1,36 18,-36 1,-17-19,-1 1,-34 17</inkml:trace>
  <inkml:trace contextRef="#ctx0" brushRef="#br0" timeOffset="132208.5074">15222 3651,'0'0,"36"0,-1 0,18 0,0 0,17 0,19 0,16 18,-52-18,18 0,-36 0,18 0,-35 0,17 0,-17 0,-1 18,1-18,-18 17,0 1,0-1,0 19,0-1,0 0,-35 18,-18-18,-18 18,-70 36,-35-36,-1 35,71-35,53-36,106-17,-17-53</inkml:trace>
  <inkml:trace contextRef="#ctx0" brushRef="#br0" timeOffset="132416.6723">15522 4057,'0'0,"18"35,17 1,0 16,18 19,18-36,-1 18,1 0,0-18,-19 1,1-19,-35-17,0 0</inkml:trace>
  <inkml:trace contextRef="#ctx0" brushRef="#br0" timeOffset="132720.6706">16492 3792,'0'71,"0"35,-17 0,17-1,0 1,-18 18,18-71,0 17,0-35,0-17,0 0,0-36</inkml:trace>
  <inkml:trace contextRef="#ctx0" brushRef="#br0" timeOffset="132919.9899">16492 4233,'0'-17,"36"17,-19 0,36 0,18 0,17 0,18 0,17 0,-35 17,-35 1,-35-18</inkml:trace>
  <inkml:trace contextRef="#ctx0" brushRef="#br0" timeOffset="133248.6022">17462 3810,'0'18,"-17"17,-18 18,17 0,-17 0,17 0,0 0,1-1,-1-16</inkml:trace>
  <inkml:trace contextRef="#ctx0" brushRef="#br0" timeOffset="133496.3576">17374 3969,'0'0,"18"0,17 0,-17 0,35 17,-18 1,18 0,0 17,-18 0,18-17,0 17,-18-17,-17-1,0 1</inkml:trace>
  <inkml:trace contextRef="#ctx0" brushRef="#br0" timeOffset="133808.4821">16739 4392,'18'0,"0"0,17 0,18 18,17-1,71 36,1-35,16 35,19-18,-1 0,-88-17,-35-18,-35 0,17 0,0 0,-17-18,0 18</inkml:trace>
  <inkml:trace contextRef="#ctx0" brushRef="#br0" timeOffset="134128.4997">17762 4621,'0'0,"-17"53,-19 18,19-18,-1 0,-17 0,17 0,1-1,17 1,0 18,0-36,0 0,-18 1,18-19,0 1,-18-18,18-18</inkml:trace>
  <inkml:trace contextRef="#ctx0" brushRef="#br0" timeOffset="134720.7271">18856 3563,'0'35,"0"54,-18-1,1 18,-19 17,36-17,-35 0,17-53,18 0,0-36,0 1,0-1,36-17,17 0,17 0,-17 0,0 0,-35 0,-1 0,19 0,-19 18,-17 0,0 17,0 18,0 0,-17 17,-19 1,19-36,-19 18,36-35,-17-1,-1-17,-17 0,17 0,-17 0,0-35,-1 35,19-18,-1 1,18-1,-18 1</inkml:trace>
  <inkml:trace contextRef="#ctx0" brushRef="#br0" timeOffset="135176.5937">18768 4039,'17'0,"19"0,-1 18,18-18,17 0,-17 0,18 0,-1 0,-17 0,-17 0,-19 0</inkml:trace>
  <inkml:trace contextRef="#ctx0" brushRef="#br0" timeOffset="140992.829">3757 10495,'0'18,"0"-1,0 1,-18 0,18-1,0 1,-17 0,17 17,0-17,0 17,0 0,0 0,0 1,0-19,-18 19,18 16,0-34,0 0,0-1,0 1,0 0,18-18</inkml:trace>
  <inkml:trace contextRef="#ctx0" brushRef="#br0" timeOffset="147320.3985">3669 10389,'0'0,"0"18,-18 0,18-1,0 19,0 16,-17-16,17-1,-18 18,0-18,1 18,17-18,0 18,-18 35,18-52,18-1,-18 0,17-17,-17 0,18-18,-18 35,0-18,18 1,-1 35,-17-35,18-1,-18 1,18 0,-18-1,0 19,0-19,17-17,1 0,-1 0,1 0,0 0,-1 0,1 0,0 0,17-17,18 17,-18 0,36 0,17-18,-18 18,19 0,-1 0,-18 18,36-1,-53-17,35 35,-17-17,-18-18,0 0,-18 0,0 18,1-18,-1 0,0 0,18 17,0-17,35 0,18 0,70 0,-35 0,-52 0,16 0,-34 0,-36 0,-17 0,0 36,-1-36,1 0,17 17,-17 1,17-18,18 0,-18 0,18 18,-18-1,18-17,0 0,35 0,1 0,52 0,-18 0,18 0,0 0,-17 18,-53-1,17 1,-35-18,-18 0,-17 0,17 0,0 0,18 0,0 0,0 0,17 0,1 0,-18 0,17 0,1 0,0 0,-1 0,1 0,-18 0,17 0,1 0,-18 0,-1 0,1 0,-17 18,17-18,0 0,17 17,-35-17,18 0,18 0,-18 0,17 18,-34-18,-1 0,0 0,0 0,1 18,17-18,0 0,-1 0,1 0,0 0,0 0,0 0,0 0,18 0,-19 0,1 0,0 0,18 0,-18 0,0 0,0 0,0 0,-1 0,1 0,0 0,0 0,0 0,-18 0,1 0,17 0,0 17,-1-17,1 0,18 0,17 0,-17 0,34 0,-16 0,34-17,-35 17,36 0,-1 0,-34 0,16 0,-16 0,-19 0,54 0,-54 0,1 0,34 0,-34 0,17-36,0 19,36-1,-1 0,1 1,17 17,0-18,-17 18,-1-17,-70 17,17-18,19 18,17 0,17-18,-17 18,35 0,0 0,0 0,-35 0,-18 0,36 18,-19-18,19 0,-18 0,17 0,1 0,-36 18,18-18,-18 17,18 1,0-1,-18 1,-18 0,-17-18,18 17,-36-17,18 0,18 0,17 0,53-17,0 17,35 0,-17 0,0 0,17 0,-35 0,1 0,-1 17,-18-17,-35 0,18 18,-35-18,-1 0,-17 0,-18 0,1 0,-19 0,19-18,-19 18,1-17,17 17,18-18,-18 18,-17 0,35 0,-18 0,-35-18,18 18,17 0,-17 0,52 0,54 0,35 0,70 18,-17-18,-18 0,-53 0,-71 0,1 0,-18 0,-36 0,1 0,0 0,-18-18,35 18,-17-17,-1-1,1 1,-1 17,19-18,-19 18,1 0,0 0,-1 0,19 0,-1 0,-18 0,1-18,0 18,-1 0,1 0,0 0,17 0,-17 0,-1 0,1 0,17 0,18 0,53 18,35 17,-18-17,-34-18,-19 0,-17 0,0 0,-35 0,-1 0,-17-18,0 1,18-1,-18 0,18 1,-18-1,17 18,-17-18,18 18,-18-35,0 0,18 0,-18-18,17 17,-17-34,0 17,0-18,0 18,0 18,0 0,0 17,18 1,-18-1,0 0,0 1,0-1,0-17,0 17,0 0,0 1,-18-18,1-1,17 19,0-1,-18-17,18 17,0 0,0 1,0-1,0 1,-18-1,18 0,-17 1,17-1,-18 18,18-18,-35 18,35-17,-18 17,18-18,-18 18,-17-18,0 18,0 0,-18 0,-18 0,-17 0,17 18,1 0,-1-18,1 17,34-17,1 0,-18 0,-35 0,0 18,-36-18,-17 18,-35-18,35 17,-18-17,18 0,17 0,1 0,-1 0,19 0,-19 0,36 0,-36 0,1 0,-18 18,-18-18,-17 18,35-18,-18 0,-35 0,0 0,17 17,-17-17,0 18,53-1,18 1,-1 0,36-18,18 17,-36-17,35 0,1 0,-19 0,-52 0,0 0,-53 0,-35 18,-18 0,0-18,0 17,18-17,52 0,36 0,-17 0,87 0,-17 0,17 0,-17-17,0 17,0 0,-36 0,1 0,-18 0,-36 17,1 1,-18 0,0-18,17 17,-17-17,0 0,-17 0,34-17,1-1,52 18,19-18,-19 18,1 0,34 0,-34 0,-18 0,17 0,36 0,-35 0,17 0,35 0,-17 0,-35 0,-18 0,-53 0,17-17,-35 17,18 0,0-18,36 0,17 1,17-1,36 0,0 1,-18-1,-18 1,-34 17,17-18,-18 18,18 0,-18-18,53 1,-17 17,17-18,18 18,-18 0,0 0,-18-18,1 18,-1 0,36 0,18 0,34 0,-16 0,16 0,1 0,17 0,-17 0,-18-17,18 17,0 0,17 0,-17 0,17 0,-17 0,17 0,-17 0,0 0,-36 0,36 0,-18 0,0 0,35 0,1 0,-1 0,-35 0,18 0,-18 0,18 0,17 0,0 0,-17 0,17 0,-17 0,-18 0,-17 0,17 0,0 0,0 0,35 0,1 0,-19 0,19-18,-1 18,0 0,1 0,-1 0,1 0,-1 0,0 0,1 18,-1-18,0 17,1-17,17 18,-18-18,-17 18,17-18,0 0,1 0,-1 0</inkml:trace>
  <inkml:trace contextRef="#ctx0" brushRef="#br0" timeOffset="154024.4658">22207 11448,'36'0,"-1"0,0 0,18 0,0 0,0 0,35-18,-17 0,35 1,-36-1,1 18,-1-18,-17 18,0 0,0 18,-18-18,-17 0,0 0,-1 0,18 0,-17 0,17 0,1-18,-19 18,1 0</inkml:trace>
  <inkml:trace contextRef="#ctx0" brushRef="#br0" timeOffset="154825.4984">22154 12153,'18'0,"17"0,1 0,-19 0,1 0,0 0,-1 0,1 18,-18-1,0 1,0 0,0-1,0 1,-18 17,1-17,-1 17,0 18,1-35,-19-1,19 19,-1-36,0 0,18 17,-17 1,-1 0,1-1,-1 1,0 35,1 0,-19 0,36-18,0-17,0-1,18 1,0-18,-1 0,1 0,0 0,-1 0,1 0,-18-18,17 18,-17-17</inkml:trace>
  <inkml:trace contextRef="#ctx0" brushRef="#br0" timeOffset="155144.494">22190 12541,'17'0,"1"-17,0 17,-1 0,1 0,0 0,-1 0,1 0</inkml:trace>
  <inkml:trace contextRef="#ctx0" brushRef="#br0" timeOffset="155521.0498">22401 12294,'0'18,"0"17,0 0,0 18,0 18,0 0,0-36,0 35,0-34,0-1,0 0,0-17,-17-18,17-35,0-18</inkml:trace>
  <inkml:trace contextRef="#ctx0" brushRef="#br0" timeOffset="155920.9924">22542 12153,'0'18,"0"35,0-18,0 36,0-1,0 1,0-1,0 1,0-1,0-17,-17 18,17-18,-18 0,18 17,0-17,0-18,0-17,0 0,0-36</inkml:trace>
  <inkml:trace contextRef="#ctx0" brushRef="#br0" timeOffset="156553.0735">22772 12224,'17'0,"1"0,0 0,-18 17,17-17,1 0,0 18,-1 0,1-18,-18 17,0 1,0 0,-35 34,35-34,-36 35,19-18,-1 18,-17-17,35-19,0 18,0-17</inkml:trace>
  <inkml:trace contextRef="#ctx0" brushRef="#br0" timeOffset="156919.9887">22666 12471,'35'0,"-17"0,17 0,-17 0,-18 17</inkml:trace>
  <inkml:trace contextRef="#ctx0" brushRef="#br0" timeOffset="157544.5055">22701 12577,'0'0,"0"17,0 18,0-17,0 17,0 1,0-1,0 0,0-17,0 17,0-17,-17-18,17 17,0 1,17-18,1 0,0 0,-1 0,18 0,-17 0,0 0,-1 0,1 0</inkml:trace>
  <inkml:trace contextRef="#ctx0" brushRef="#br0" timeOffset="157928.9069">23125 12259,'17'0,"1"0,0 0,-1 0,1 0,-1 18,19-18,-19 0,-34 0</inkml:trace>
  <inkml:trace contextRef="#ctx0" brushRef="#br0" timeOffset="158408.9959">23072 12294,'0'18,"0"0,0-1,0 18,0 18,-18-17,18-1,-18-17,1 17,17-17,0-1,0 1,0-1,17-17,1 0,0 0,-1 0,19 0,-36-17,17 17,1 0,0 0,-18 17</inkml:trace>
  <inkml:trace contextRef="#ctx0" brushRef="#br0" timeOffset="158872.7826">23019 12965,'0'17,"17"-17,19 0,-19 0,1 0,0 0,-1 0,1 0,17 0,-17 0,35 0,0 0,0 0,-36 0,1 0</inkml:trace>
  <inkml:trace contextRef="#ctx0" brushRef="#br0" timeOffset="165256.9012">6932 15469,'18'0,"17"0,18 0,0 0,35 0,53 0,36 18,-19-18,1 18,17-18,-17 53,-18-36,0-17,-17 35,-18-35,-36 18,-34-18,-36 18</inkml:trace>
  <inkml:trace contextRef="#ctx0" brushRef="#br0" timeOffset="171928.9043">4110 8855,'0'0,"-18"53,1-36,17 36</inkml:trace>
  <inkml:trace contextRef="#ctx0" brushRef="#br0" timeOffset="173216.4639">4251 8749,'0'0,"-35"18,-1-1,-16 36,-37-18,1 36,-35 35,34-36,1 54,-18 17,36 35,-1 18,1 18,34-18,-16 0,-1-18,17-34,1-1,0 0,0 35,17 36,0-18,-17 18,0-1,-1-17,19 35,17-17,0 0,0 0,17-18,1-18,-18 18,18 0,-1 0,19-35,-19 17,1-35,17-17,0-18,-35-18,0-18,0 36,18-35,0 17,-18 18,0 17,0-35,17-17,1 17,-18-53,18 1,-1-19,-17 1,18 17,0 1,-18-19,35 18,-35 1,0-19</inkml:trace>
  <inkml:trace contextRef="#ctx0" brushRef="#br0" timeOffset="173751.9861">2752 15416,'35'18,"18"35,0 18,0-36,17 18,-34-18,-1 0,0-35,0 36,1-1,-36 35,53-34,-36 17,1-36,-1 1,19-36,-36-17,17 17,1 1,17-54,1 18,-1-53,0-17,-35 52,35 18,-35 18,18 35,0 0,-18 18</inkml:trace>
  <inkml:trace contextRef="#ctx0" brushRef="#br0" timeOffset="174200.5622">3722 16457,'35'0,"0"0,36 0,52 0,36 0,35 0,35 0,-34 0,-37 18,-17-1,-52 1,-37-18</inkml:trace>
  <inkml:trace contextRef="#ctx0" brushRef="#br0" timeOffset="174528.8288">4815 16475,'0'17,"0"19,0-19,0 54,0-18,0 17,0 1,0-1,0-17,-17 36,17-37,0 1,0-17,0-1,0 0,17-88,1 18</inkml:trace>
  <inkml:trace contextRef="#ctx0" brushRef="#br0" timeOffset="175192.477">4992 17022,'17'0,"19"0,17 0,-18 0,35 0,-34 0,-1 0,0 0,-17-18,0 18,-1-18,1 18,-18-17,0-1,-18 0,1 1,-1-1,0-17,-35 17,36 1,-1-1,0 18,1 0,17 18,-35-1,35 1,-18-1,0-17,18 36,-17-19,17 1,0 17,0 1,0 16,0-16,0 17,0-36,0 1,17-18,19 0,16-18,19 1,-36 17,18-18,-17 0,-19 1,1 17</inkml:trace>
  <inkml:trace contextRef="#ctx0" brushRef="#br0" timeOffset="175544.4777">5803 16739,'0'18,"0"0,0 17,0 0,-17-17,17 17,-18 0,0-17,1 0,-1 17,0-17,18-1,-17 1,-1-1,18 1,0 0</inkml:trace>
  <inkml:trace contextRef="#ctx0" brushRef="#br0" timeOffset="175872.4714">5644 16880,'18'0,"0"36,17-19,0 1,1-18,-1 18,-18-1,1-17,-18 18,35 0,-17 17,17 0</inkml:trace>
  <inkml:trace contextRef="#ctx0" brushRef="#br0" timeOffset="176152.7457">6244 16528,'0'17,"0"54,-35 35,35 0,-18-36,18 18,0-35,0-18,0 18,-17-35,17 0,0-1,0 1,0 0,-18-36</inkml:trace>
  <inkml:trace contextRef="#ctx0" brushRef="#br0" timeOffset="176447.9861">6068 16933,'0'0,"17"-17,1 17,17-18,-17 18,-18-18,18 18,-1 0,19 18,-19-18,1 0,35 18,-18-1,18-17,-18 0</inkml:trace>
  <inkml:trace contextRef="#ctx0" brushRef="#br0" timeOffset="177512.4943">8096 8784,'18'18,"52"35,1 53,88 17,-36 1,36 17,-36 0,1 0,-54 35,36 1,0 70,-18-36,18 71,-18 18,-17-53,-18-17,17 17,-34-18,17-18,35 72,-53-54,53 0,-52 1,16-19,1 54,-17-53,-1 52,0-52,-17-18,-1-18,-17-17,0-18,-35 0,0 18,-18 0,0 17,-35 0,35-17,-18 18,18-19,1-17,-1-17,17-18,1-53,17-18,18 0,-17-17,-1-18,18 18,0-1,-35-17,17 0,18-17,0-1</inkml:trace>
  <inkml:trace contextRef="#ctx0" brushRef="#br0" timeOffset="178056.5795">9419 16192,'0'0,"35"36,-17 17,-18-18,18 36,-18-1,0 18,0-17,0-18,0 0,0-18,17-35,1 0,17-18,36 1,17-36,-17 0,-19 35,1-17,-17 17,17 18,-18 0,18 0,-18 18,18-18,-53 18</inkml:trace>
  <inkml:trace contextRef="#ctx0" brushRef="#br0" timeOffset="180416.6299">9155 17145,'0'18,"-18"35,0-18,1 35,-1-34,0-19,1 1,17 0,0-1,0 1,0-1,0 1,0 0,0-1,-18 1,18 0,0-1,0 1,-35 17,35 18,-18-18,1-17,17 0,0-1</inkml:trace>
  <inkml:trace contextRef="#ctx0" brushRef="#br0" timeOffset="180832.6059">9137 17022,'18'0,"17"35,0 35,18-34,-53-1,53 35,0 1,-35 0,-18-36,35 35,-18-17,-17-17,18-19,-18 19,0-19,0 1</inkml:trace>
  <inkml:trace contextRef="#ctx0" brushRef="#br0" timeOffset="181160.418">9155 17586,'17'0,"1"-18,17 18,-17 0,17 0,0 0,1 0,-1 0,18 0,-36 0,1 0,-18-17,18 17</inkml:trace>
  <inkml:trace contextRef="#ctx0" brushRef="#br0" timeOffset="181889.212">9790 17304,'-36'53,"19"-18,-1 18,0 0,-17 17,35-17,-18-17,18-19,18-34,17-19,1 1,-19 0,19-1,-19 1,1 17,-1 18,1 0,0 0,-1 18,-17 35,0 18,0 17,-17-18,17-17,-18 0,-17 18,17-54,1 1,-1 0,0-1,1-17,-1 0,-17 18,17-18,-17 18,0-18,17 0,-17 0,17-18,-17 18,35-18,0 1,53-19,-36 19,19 17,-1-18,0 0,0 18,1 0,-1 0,0 0,-17 0,-1 0,1 0</inkml:trace>
  <inkml:trace contextRef="#ctx0" brushRef="#br0" timeOffset="182472.4819">10142 17657,'0'0,"36"0,-1 0,0 0,18 0,-18 0,-17 0,0 0,-1 0,1 0,0-18,-1 18,-17-18,0 1,0-1,-17-17,17 17,-36 0,19 1,-19-1,19 18,-1 0,-17 18,-18 52,18-17,-18-17,17 52,1-53,18 18,-1-35,0-1,18 1,0-1,36-17,-19 0,1 18,17-18,0 0,-17 0,17 18,-17-18,0 0,-1 0,-17 17</inkml:trace>
  <inkml:trace contextRef="#ctx0" brushRef="#br0" timeOffset="183576.7446">10195 8819,'36'18,"-1"35,18 35,17-17,1 70,17-18,-17 18,17 53,18 71,-18 17,35 124,18 70,-35-52,18 87,-18 18,-18-123,-35 17,-18-70,-35-88,35-18,-17 52,-18-16,0 52,18-18,-1 36,-17-106,18-18,-18-52,17-36,-17-53,0-35,0 0,0 0,0 0,0 53,0-36,0-17,0 18,0-36,0-18,0 1,-17-18</inkml:trace>
  <inkml:trace contextRef="#ctx0" brushRef="#br0" timeOffset="184000.0822">11465 16616,'0'17,"0"36,0 18,18 17,0 36,-1-19,18 19,-17-1,17 1,-17-36,0 18,17-53,-17 0,-1-18,1-35,0-18,34-35,19-52,-18-1,-18 0,18 18,-18-18,1 18,-1 35</inkml:trace>
  <inkml:trace contextRef="#ctx0" brushRef="#br0" timeOffset="185336.4123">12594 17604,'0'0,"-17"-18,-1 18,0 0,1 0,-1 0,0 0,-17 18,35 17,0 18,-18 0,1-18,17-17,0-1,0 1,0 0,0-1,17 36,19 0,-19-18,19 1,-19-1,-17-17,0-1,0 1,0 17,-17-17,-36 17,17 18,1-18,0 0,-36-35,36 0,0 0,17 0,0 0,18-17,0-18,0-18,0-18,18 18,-18 18</inkml:trace>
  <inkml:trace contextRef="#ctx0" brushRef="#br0" timeOffset="186144.5692">12488 18133,'0'0,"18"0,-18 17,18-17,-1 0,19 0,34 0,1 0,-18 0,-1 0,-16 0,-36-17,0-1,0 1,0-1,0 0,0 1,0-1,0 0,-18 18,0 0,1 0,-1 18,1 35,-19-18,-17 0,18 1,0-19,17 19,1-1,17-17,0-1,0 36,0-35,17-18,1 0,-1 0,19 17,-1-17,0 0,18 0,0 0,-18 0,-17 0</inkml:trace>
  <inkml:trace contextRef="#ctx0" brushRef="#br0" timeOffset="186616.9916">13458 17886,'-35'35,"0"18,-36-18,-17 54,35-19,-35 18,0 0,17-35,36 18,-36-18,36 0,0-18,53-53,-18 1,0-1</inkml:trace>
  <inkml:trace contextRef="#ctx0" brushRef="#br0" timeOffset="187024.6184">12876 18045,'0'0,"0"17,36 1,-19 0,19-1,-19 18,19 1,16 17,-34 0,17-1,1 19,-1-36,-17-17,-18 0,35-1,-35 1,17-1,-17 1,0 0</inkml:trace>
  <inkml:trace contextRef="#ctx0" brushRef="#br0" timeOffset="188176.5769">15363 8378,'0'0,"0"230,0 34,0 1,36 52,17 1,35 17,35-17,-17-107,-18 1,-17 17,-53-17,-1 17,-17 36,0-18,-35 0,-18-89,35-34,18-71,-35 0,17 0,1 17,-1 54,-17 17,0 18,17 35,-17-18,17-35,0-53,1-17,-18-18,17-18,18 0,-35 53,-1 1,-17 17,0 17,1-17,-19 0,0-18,36-18,0-34,17-19,-17 54,17-18,1-36,-1 1,18 0,0-1,-18-17,18 18</inkml:trace>
  <inkml:trace contextRef="#ctx0" brushRef="#br0" timeOffset="188536.8976">14781 14587,'0'18,"0"88,0 35,18-18,0 1,-1-1,1-34,0-37,-1 19,1-18,-1-18,19-17,-19 17,36-17,53-1,35-17,18-35,0-53,-18 0,35 35,-52-18,-18 36,-54-36</inkml:trace>
  <inkml:trace contextRef="#ctx0" brushRef="#br0" timeOffset="189272.7067">14658 16104,'0'0,"18"18,52 0,36-1,-18-17,36 0,-54 0,36 0,-18 0,-53-17,18 17,-53-18,18 0,-36 1</inkml:trace>
  <inkml:trace contextRef="#ctx0" brushRef="#br0" timeOffset="189527.9864">15222 16104,'0'0,"-17"36,17 16,-18 54,0 0,1-35,-18-1,35-17,0-35,0-1,-18-17,18 36,-18-19,18 1,-17-18</inkml:trace>
  <inkml:trace contextRef="#ctx0" brushRef="#br0" timeOffset="190040.342">15328 16563,'18'0,"-1"0,19 0,17 0,35 0,35-18,-17 1,-71-19,-17 19,0 17,-1-18,1 0,0 1,-18-1,0 1,0-1,0-17,-18-1,-35 1,35 17,-17 18,18 0,-1 18,-17 35,-1 0,1-18,0 18,-18-18,18 18,-1 0,19 0,17 0,0-35,0-1,17 19,1-19,17-17,-17 0,17 0,18 0,0-35,0 17,-18-35,36 36,-54-19,1 36</inkml:trace>
  <inkml:trace contextRef="#ctx0" brushRef="#br0" timeOffset="190400.8251">16298 16298,'0'18,"-17"17,-1 18,0-18,-17 1,17 17,-17-18,0 0,17 0,-35 1,18-19,17 19,1-36,17-18,17-17</inkml:trace>
  <inkml:trace contextRef="#ctx0" brushRef="#br0" timeOffset="190696.5349">16104 16334,'0'17,"18"36,0 0,-1-35,18-1,-35 19,18-19,0 19,-18-19,17 1,19 35,-1 35,36 0,17-17,0-18,-18 0,-17-36,-35 1</inkml:trace>
  <inkml:trace contextRef="#ctx0" brushRef="#br0" timeOffset="191048.834">17180 15998,'0'18,"-17"35,-1 18,0 52,1-17,17-18,0 0,0-17,0-18,-18-18,18 0,-18-17,1 0,-1-18,1 0</inkml:trace>
  <inkml:trace contextRef="#ctx0" brushRef="#br0" timeOffset="191352.6011">16704 16439,'18'0,"17"36,18-36,0 0,-18 0,36 0,-18 0,17 0,1 0,-1 0,1 0,-18 0,-18 0,-35 17</inkml:trace>
  <inkml:trace contextRef="#ctx0" brushRef="#br0" timeOffset="193977.1931">7708 15416,'-17'18,"-19"-18,-34 0,-1 0,1 0,-19 0,19-35,35-1,-36 1,18-35,0-1,0 1,36-1,-19 0,36 36,0 17,18-34,35-1,-18 17,18-17,0 36,18-36,-36 35,18-35,17 36,-34-19,-1 19,18 17,17 0,19 0,34 53,1 17,34 18,-34 1,-1-1,18-18,-88-52,0 0,-35-18,-1 0,-17 17,0 19,18 17,-18-1,0 37,18-36,-1-1,-17 19,0-36,0 1,0-1,0 0,0-17,0 35,-17-53,-1 35,-17-35,17 35,0-35,-17 18,18 0,-1-18,0 0,-17 0,17 0</inkml:trace>
  <inkml:trace contextRef="#ctx0" brushRef="#br0" timeOffset="200312.5612">4745 5697,'0'0,"18"-17,-18-19,35 19,-35-1,0 1,17 17,19 0,-1 0,0 0,-17 0,17 0,-17 0,-1 0</inkml:trace>
  <inkml:trace contextRef="#ctx0" brushRef="#br0" timeOffset="200848.4264">4780 5592,'0'35,"-17"-18,-1 1,18 17,0-17,0 17,-18 1,18 16,-17 37,17-19,0 1,-18-18,18-18,0-17,0 17,0 0,-18-17,18 35,0-18,-17-17,17-1,17-17,19 0,-1 0,0 0,0 0,1 0,-1 0,-17-17,-18-1,0 0</inkml:trace>
  <inkml:trace contextRef="#ctx0" brushRef="#br0" timeOffset="201168.4629">4692 6121,'0'0,"0"-18,18 18,-1 0,1 0,0 0,17 0,0 0,0 0,-17 0,0 0,-1 0</inkml:trace>
  <inkml:trace contextRef="#ctx0" brushRef="#br0" timeOffset="201536.6703">4974 6015,'18'0,"-1"-18,1 18,0 0,17 0,0 0,1 0,-19 0,-17-17,18 17,-18-18,17 18,-17 18,0-1</inkml:trace>
  <inkml:trace contextRef="#ctx0" brushRef="#br0" timeOffset="201896.4896">5239 5821,'0'17,"0"36,0 0,0 35,0-35,0 18,0-36,0 18,0-35,0-1,0 19,0-1,0 0,-18-17,18 0,18-71</inkml:trace>
  <inkml:trace contextRef="#ctx0" brushRef="#br0" timeOffset="202280.8449">5539 5539,'0'35,"0"35,0 1,17 17,1 0,-18 18,0-18,0 54,-18-19,1 0,-1 1,0-1,18-34,-17-1,17-53,0-17,0-36,17-17</inkml:trace>
  <inkml:trace contextRef="#ctx0" brushRef="#br0" timeOffset="202703.8802">5927 5980,'0'0,"35"0,0-18,1 18,-19-18,1 18,-1 18,1 0,-18-1,0 1,0 17,0-17,0-1,-18 1,-17-18,-18 18,18-18,0 0,17 0,-17 0,17 0,18-18</inkml:trace>
  <inkml:trace contextRef="#ctx0" brushRef="#br0" timeOffset="203112.8794">6509 5574,'-18'53,"18"17,-18-17,18 35,0-17,0-18,0 17,0-17,0 0,0 0,0 0,0-18,0-17,0-36,18-34,0 16</inkml:trace>
  <inkml:trace contextRef="#ctx0" brushRef="#br0" timeOffset="203519.9841">7003 5750,'0'18,"0"17,0 0,0 18,0-17,0-1,0 18,0-18,17 0,1-17,-18 0,18-18,34-36,-34-17,35 1,-18-1,-17 0,17 35,1-17,-1-18,18 0,-53 18,17-1,-17 1</inkml:trace>
  <inkml:trace contextRef="#ctx0" brushRef="#br0" timeOffset="203808.4694">7091 5927,'35'0,"-17"-18,17 18,-17 0,17 0,-17 0,17 0</inkml:trace>
  <inkml:trace contextRef="#ctx0" brushRef="#br0" timeOffset="204056.3828">6438 6279,'53'0,"18"0,-1 0,36 0,18 0,-19 0,19 0,-1 0,-17 36,35-1,-17 18,-36 0,-35-18,-18-35</inkml:trace>
  <inkml:trace contextRef="#ctx0" brushRef="#br0" timeOffset="204528.4132">7056 6526,'0'0,"-36"0,36 18,18-18,0 18,17-18,0 0,0 17,1 1,-19-18,-17 18,0-1,0 1,0 35,-35-18,0-17,-18 52,-35-34,35-1,-35 0,35 0,17-35,19 18,17 0,0-1,0 1,17-18,36 0,0-18,18 1,17 17,-18-18,-17 18,-17-18,-1 18,18 0,-35 0,-1 0,1 0,17 0</inkml:trace>
  <inkml:trace contextRef="#ctx0" brushRef="#br0" timeOffset="204880.509">8114 6403,'0'0,"0"18,0 17,0 35,0-17,0 0,0 0,0-18,0-17,-18-18,1 0</inkml:trace>
  <inkml:trace contextRef="#ctx0" brushRef="#br0" timeOffset="205456.9096">8608 5856,'17'0,"1"-18,17 1,36 17,17-18,-35 18,0 0,0 18,0 35,0-36,-18 19,-17-19,-1 1,-17 0,0-1,-53 18,18 18,-18-17,0-1,0-17,18-1,0 1,-1 0,1-1,0 18,17 18,1-17,17 17,0-36,17 1,19-18,-19 0,18 0,1 0,17-18,0 1,17 17,-17 0,0-18,-18 18,-17 0,0-18,-18 1,0-19,0 1</inkml:trace>
  <inkml:trace contextRef="#ctx0" brushRef="#br0" timeOffset="205737.2052">9454 5627,'0'0,"18"0,0 0,17 53,-17 0,17 0,0 52,-17-34,17 35,-35 0,18-18,-18 18,0-36,-18 1,-35-1,18-52,-18 17,-35 1,17-36</inkml:trace>
  <inkml:trace contextRef="#ctx0" brushRef="#br0" timeOffset="206153.0834">9208 6615,'17'0,"1"0,-1 17,36 1,0 17,-17 0,-1-17,18 0,-36-1,-17 1,0 17,-17 1,-19 16,1-16,-18-1,-35-17,35 17,0-17,18 17,35-18,0 1,35-18,18 0,-18 0,36-18,-18 18,17 0,54 0,-1 36,1-19,-36-17,-35 0,-35-35,-18-53</inkml:trace>
  <inkml:trace contextRef="#ctx0" brushRef="#br0" timeOffset="206567.9368">10142 5733,'0'0,"36"35,-1-35,0 18,-17-1,17-17,-35 18,18-18,-18 35,0 36,-36 17,-16 0,-19 18,-35 17,0-34,0-19,18-17,35 0,0-18,53-17,0 17,0 18,36-35,17 17,17-17,1-18,35 0,-18 0,-18 0,-17 0,35 0,-52-18</inkml:trace>
  <inkml:trace contextRef="#ctx0" brushRef="#br0" timeOffset="206768.8745">10107 6456,'18'0,"-1"0,1 0,17 35,18-17,18-18,-18 0,-18 0,-17 0,-1 0,-17-36,0 19</inkml:trace>
  <inkml:trace contextRef="#ctx0" brushRef="#br0" timeOffset="206992.4452">10460 6315,'0'0,"18"17,-1 1,-17 17,0 18,0 0,0 0,0-18,0 1,0-19,0-87,18-36</inkml:trace>
  <inkml:trace contextRef="#ctx0" brushRef="#br0" timeOffset="207224.3941">10742 5768,'0'18,"0"17,0 35,0-17,18 35,-18 18,0-17,17 34,-17-35,18 18,-18-35,0-36,0-17,0-1,0 1</inkml:trace>
  <inkml:trace contextRef="#ctx0" brushRef="#br0" timeOffset="207568.3348">11395 6138,'0'0,"70"36,-52-19,17 36,0 0,1-18,-1 1,-17 17,-18-36,0 1,-36-1,1-17,17 0,1 0,-1-17,18-18,-17-54,-1 19,0-54</inkml:trace>
  <inkml:trace contextRef="#ctx0" brushRef="#br0" timeOffset="207944.7956">11889 5733,'0'88,"0"18,0 52,0 36,0-17,17 17,1-18,17-52,-17-18,-1-1,1-34,-18-18,0-18,0-53,0-34,0-19,18-17</inkml:trace>
  <inkml:trace contextRef="#ctx0" brushRef="#br0" timeOffset="208233.0818">13141 5715,'-18'35,"-17"71,17 0,-17-36,18 36,-1-53,0 0,-35 35,-17-17,-1-1,36 1,17-36,18-17,0-36,0-35</inkml:trace>
  <inkml:trace contextRef="#ctx0" brushRef="#br0" timeOffset="208440.7792">12806 6262,'0'0,"35"35,-17 36,35-1,35 36,0-18,0-35,0 18,-52-18,-1-36,-17 1,-1-18,-17 18,-35-89</inkml:trace>
  <inkml:trace contextRef="#ctx0" brushRef="#br0" timeOffset="208640.4846">13159 6138,'17'0,"19"0,-1 0,18 18,17-18,18 18,-35-18,-17 0,-19 0</inkml:trace>
  <inkml:trace contextRef="#ctx0" brushRef="#br0" timeOffset="208825.1992">13388 6227,'0'17,"18"-17,-1 0,18 18,1-18,-19 0,1 0</inkml:trace>
  <inkml:trace contextRef="#ctx0" brushRef="#br0" timeOffset="209048.4059">13564 6050,'0'53,"0"18,0 17,0-18,0 1,0-18,0-18,0 0,-17 1,-19 17,1-18,0-17,0-18,17 0</inkml:trace>
  <inkml:trace contextRef="#ctx0" brushRef="#br0" timeOffset="209312.9797">13370 6562,'0'17,"0"19,0 17,18-1,-18-16,35-1,-35 0,18 18,-18-35,17-1,-17 1,0 0,18-18,0 0,17 0,0-36,1 19,16 17,19-18,17 18,0 0</inkml:trace>
  <inkml:trace contextRef="#ctx0" brushRef="#br0" timeOffset="210232.5213">1111 5874,'18'17,"35"36,53 35,52 18,-34 0,35 18,-1-1,-34 36,35 0,52 52,-17 1,36 17,-1 1,-17-72,-54-17,-34-52,-36-36,-70-36,-1-17</inkml:trace>
  <inkml:trace contextRef="#ctx0" brushRef="#br0" timeOffset="210728.9879">3052 7408,'17'0,"36"18,-18 17,54 18,-1 18,-18-1,-17 1,0 17,-18-17,-17-18,0-1,-18-16,0-19,0 19,-36-1,1 0,-35 18,-36-18,-18 36,18-1,-35 1,71-36,17 18,88-70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1080" units="cm"/>
        </inkml:traceFormat>
        <inkml:channelProperties>
          <inkml:channelProperty channel="X" name="resolution" value="72.31638" units="1/cm"/>
          <inkml:channelProperty channel="Y" name="resolution" value="36.1204" units="1/cm"/>
        </inkml:channelProperties>
      </inkml:inkSource>
      <inkml:timestamp xml:id="ts0" timeString="2019-07-04T01:22:46.50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5521 11571,'18'0,"-1"0,36 0,-18 0,1 0,-19 0,19 0,-19 0,1 0,0 18,17-18,0 17,18-17,-18 0,36 0,-36 0,18-17,18 17,-18-18,17 18,36 0,-18-18,18 1,17-1,-17 18,-35-17,-18-1,-18 18,18 0,-18 0,-17-18,-1 18</inkml:trace>
  <inkml:trace contextRef="#ctx0" brushRef="#br0" timeOffset="2863.3776">5274 14852,'35'0,"1"0,-1 0,18 0,0 0,0-18,0 18,-1 0,1 0,18 0,-18 0,17 18,19-18,-36 0,-18 0,-18 0,36 0,-35 0,35 0,-18 0,0 0,18 0,-17 0,-1 0,-17 0,17 0,18 0,-36 0,19-35,17 35,-18-18,0 0,18 18,0 0,-18 0,-17 0,0 0,-1 0</inkml:trace>
  <inkml:trace contextRef="#ctx0" brushRef="#br0" timeOffset="7856.4394">22842 14411,'0'0,"-35"0,0 0,-18 0,0 0,-35 0,0-35,-71-36,35 18,-34-17,17-19,-18 19,18-54,35 36,18 0,52-18,36 0,0-17,89-18,-1 0,18 0,-1-1,-16 37,-1-36,-18 52,19 1,-19 35,-17 0,18 0,-19 18,19 0,-18 35,0-18,0 18,0 18,35 70,0 0,0 18,18 0,-18 17,1-52,-37 17,1 0,-17-35,-36 0,0 53,0 0,0 35,0-18,0 18,0-35,0-53,0-17,-36-1,19 0,-36 0,35-17,-35 53,0-36,-17 53,-1 0,-17 0,35-52,0-1,18-17,0-1,17-17</inkml:trace>
  <inkml:trace contextRef="#ctx0" brushRef="#br0" timeOffset="8632.3829">21484 10636,'0'0,"-70"0,-19-35,-34 0,-18-18,17-18,1 1,-1 17,19-18,16 18,36 0,1 0,-19-17,53-18,18-18,0-53,0-17,0 35,0 0,0 52,0-17,18 36,17-1,1 1,-19 17,36 0,-18 18,18-18,-35 17,35 1,0 0,0 17,0 18,-18 0,18 18,35 52,35-17,1 18,70 0,-71 17,36-18,-53 1,-53-36,18 36,-36-36,-35 18,17 0,-17 17,-35 1,18 17,-19-35,-17 0,36 17,-19-34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1080" units="cm"/>
        </inkml:traceFormat>
        <inkml:channelProperties>
          <inkml:channelProperty channel="X" name="resolution" value="72.31638" units="1/cm"/>
          <inkml:channelProperty channel="Y" name="resolution" value="36.1204" units="1/cm"/>
        </inkml:channelProperties>
      </inkml:inkSource>
      <inkml:timestamp xml:id="ts0" timeString="2019-07-04T00:33:49.69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5680 15258,'0'0,"-36"0,1 0,-18 0,-17 0,-1 0,-17 0,-36-36,-34 36,-19-17,1-1,-36-17,18-36,0 18,0-35,-17-35,34-1,36-17,-18 35,36-35,17 35,-35 18,35-18,35 0,1 18,17 0,35-18,-17-17,35 35,-18-36,18 36,0-18,36 0,-1 0,18 36,17-18,19 17,-1 1,35-1,18 0,36-34,-1 34,18-52,-17 17,17-18,-36 36,19 0,17 17,-35 18,52 36,1-1,17 18,18 0,-53 35,-35 18,17 18,-52 17,52 0,-70 0,0 1,-36-1,-17-35,-35 17,-18-17,18 18,-18-18,0 0,-36 0,-34 52,17 36,-35-17,-1-1,-16 36,34-53,36 0,35 0,0-1,-18-16,18 17,-17-54,-1-16,-35 34,35 1,-52 17,-1-17,-17 17,0 0,0-17,17-1,1-17,-1 18,18-1,-17-17,34 0,-17 0,-17 0,-1 17,1 1,-19-1,-16 1,34-18,1 0,-1-36,0 19,36-1,17-17</inkml:trace>
  <inkml:trace contextRef="#ctx0" brushRef="#br0" timeOffset="1319.9516">9719 11677,'0'35,"0"18,0 0,35 18,1-1,-1 18,18-17,0 35,0 0,-36-54,19 19,-36-36,17-17,1-18,-1-18,1-17,35-36,0-17,0-18,17 1,-17-1,0 0,-17 0,16 18,-34 17,17 1,-17 35,-18 17,18 0</inkml:trace>
  <inkml:trace contextRef="#ctx0" brushRef="#br0" timeOffset="4255.9149">8202 13970,'18'0,"17"0,18 0,0 0,17 0,36 0,35 0,0 0,18-18,-53 1,18-19,-19 1,-34 18,-1-1,19 0,34 18,36 18,70 17,0 18,-17-18,-35 1,-19-1,-52-35,-53 0,0 0,-71 0,1 0</inkml:trace>
  <inkml:trace contextRef="#ctx0" brushRef="#br0" timeOffset="9856.6143">13688 11836,'0'0,"17"35,1-17,17-1,1 1,-19-18,-17 35,36 18,-19-18,1 18,-1 0,1 0,0-35,-1-1,-17 1,18-18,-18 18,18-18,-1 17,-17 1,18 0,0-18,-18 35,0-18,0 1,17-53,1-18,17 18,-17-36,17 18,0 0,1-17,-1 17,-17 0,17 18,-35 17,53-35,-36 0,1 36,17-19,-35 19,18-1,-18 0,35 1,-35-1,18 0,-18 1,0-1,0 0,0 1,0-1,0 1</inkml:trace>
  <inkml:trace contextRef="#ctx0" brushRef="#br0" timeOffset="13616.4693">14517 17392,'-18'0,"1"0,-19 18,1-18,17 17,-52-17,-36 35,35-35,-52 18,-1-18,1 18,35-18,17 0,-35 0,36 0,17 0,-18-18,18 18,1-35,34 17,-17 18,-18-53,0 36,-18-19,-17-17,0 18,35 0,-18-18,54 18,-19-1,1-52,0 18,-18-18,18-18,-1 35,1 1,-18-1,53 18,-17-17,17 17,0-36,0 19,17-18,36-1,0-16,0-1,0 0,0 18,0 0,-18 17,36 36,-19-18,1 35,36-35,-1 0,35 0,-17-17,18 17,-19 18,-16 17,16 0,19 18,17 0,18 0,35 36,35-19,18 36,-18-17,-35-1,0-18,-52 19,-19 17,-17-18,-53 18,0-18,-36-17,1 17,17-17,-35-1,35 1,-17 0,0-1,-1 36,-17-18,18 18,-18 0,0 0,18 18,-1-1,-17 1,0-18,18 0,-18 0,0-18,-18 0,1 0,-19 1,19 17,-36-36,0 36,-35-35,17 35,-35 0,1 17,-19-17,36 0,-36 18,19-1,34-17,-35 0,36 0,-19-35,36 17,-17 18,17-53,0 35,0 0,-17-17,17 0,-18 17,18-18,18-17,-18 18,18 0,17-1,-17-17,-18 18,18 17,-1-35,1 36,0-19,-18-17,35 18,1-18,-19 17,1-17,17 18,1 0,-19-18,19 0,-1 0,1 0,17 17,-18-17,0 0,1 0,17 18,-18-18,0 18,1-18,-1 0,18-18</inkml:trace>
  <inkml:trace contextRef="#ctx0" brushRef="#br0" timeOffset="15128.0183">13423 14552,'0'0,"247"0,-18 0,1 0,-1-18,-17 18,-18 0,-18 0,1 0,34 18,-34 35,-19 18,19 17,-19 0,19 35,-1-17,-52 18,-18-36,-36 0,1-17,-18 17,-36 0,19-17,-36-1,0-17,0 18,0-18,-18-1,0 1,1 0,-36 0,-18 18,1 17,34-35,-34 53,17-18,0-35,18 0,-1-18,1 0,-18 1,18-19,-36 19,-35 16,-35-16,-17 34,-19 1,36-18,-53-18,0 18,35-18,-17-17,17 17,53-35,18 0,35 0,-17 0,-1 0,-35 0,36 0,-36 0,18-18,-18 18,18-17,-18 17,35 0,18 0,18-35,0 17,0-17,17-18,0 17,-17-16,0 16,-1-17,-16 18,-1-18,-36 18,1-36,0-35,0 18,17-53,1 35,-19 0,37 36,16-36,36 53,0-17,0-1,18-52,17-1,0 18,-17-17,0-1,-1 54,-17-1,18 18,-18 18,18 17,-18 1,0-36,35 35,-17-17,-1 0,19-18,-1 0,0 18,0-36,1 36,-1-1,0 19,-17-1,35 18,0 0,53 0,17 0,36 18,-53-1,52 19,-70-1,54 18,-19 17,-17-17,17 18,-17-1,-53-34,18-1,-36-17,-17-18</inkml:trace>
  <inkml:trace contextRef="#ctx0" brushRef="#br0" timeOffset="17456.1081">17022 14111,'0'0,"-36"0,19-18,70 18,17 0,336-17,-142-1,36-17,-53 0,18 17,-36 0,-35 1,-35-1,0-17,-71 35,-53-18,-17 18,-1 0,-17-17,18 17</inkml:trace>
  <inkml:trace contextRef="#ctx0" brushRef="#br0" timeOffset="19368.3037">21026 9719,'17'0,"18"0,18 18,0-1,-17 19,16-36,-34 35,0-18,17 1,-35 17,0-17,0 35,0 18,-18 17,-35 0,1 0,-1 0,0 1,0-37,-18 19,54-36,-19 1,36-1,-17-35,17-18</inkml:trace>
  <inkml:trace contextRef="#ctx0" brushRef="#br0" timeOffset="19600.5055">21043 10478,'18'-18,"17"18,18 0,18 0,-36 18,0-1,0 18,1 1,-19-1,19 0,-19-35,-17 18,-35-18</inkml:trace>
  <inkml:trace contextRef="#ctx0" brushRef="#br0" timeOffset="19801.3453">21308 10372,'0'0,"53"-18,0-17,0 17,-1-17,-16 17,-1-17,-17 35,17-18,-35 1,18-1,-1 0,1-17,-18 17</inkml:trace>
  <inkml:trace contextRef="#ctx0" brushRef="#br0" timeOffset="20017.2682">21696 10001,'0'18,"17"17,1 0,-18 1,18-1,-1 0,-17 1,0-1,0 18,0 0,-17 17,-19 18,19-35,-18 36,-18-54,35 18,-17-18,-1-35,19 35</inkml:trace>
  <inkml:trace contextRef="#ctx0" brushRef="#br0" timeOffset="20360.4698">21431 10901,'0'0,"-17"0,-1 35,53-35,-17 0,0 0,-1 0,1 0,-1 0,1 18,0 17,-1 0,-17-17,0 0,-17-1,17 1,-36-18,19 0,-1 0,1 0,-1 0,0 0,1 0,-36 0,35 0,0-18,-17-17,17-36,18 1</inkml:trace>
  <inkml:trace contextRef="#ctx0" brushRef="#br0" timeOffset="20896.8566">22049 10072,'17'0,"-17"53,0 0,-17 17,17 36,-36 0,19-53,-19 17,36-17,0 0,0-35,0 17,0-17,0-1,36-17,-1 0,36-17,-19-36,37 18,-36-36,17 18,-17 0,-18 18,1-36,-19 18,-17-17,0 17,0 0,0 35,-17-17,-1 35,0 18</inkml:trace>
  <inkml:trace contextRef="#ctx0" brushRef="#br0" timeOffset="21560.4696">22190 10442,'0'0,"0"18,0 0,0-1,17-17,19 35,-19-35,19 36,-1-1,-35 0,17-17,1 0,-18-1,0 1,-18 17,1 18,-18 18,-1-19,19 1,-19 18,-17-18,36-18,-18 0,-1-17,1-18,17 18,1-18,-1 0,0 0,-17-36,35 19,0-1,-17 18,34 0,18 0,1 0,-1-18,36 18,17-17,-18 17,1-18,35 18,-18 0,-18 0,-17 0,36 35,-19-17,-17 0,-18-18,-35 17,-17-17,-19 0,19-17</inkml:trace>
  <inkml:trace contextRef="#ctx0" brushRef="#br0" timeOffset="22264.4098">23601 10301,'0'0,"-18"-18,1-17,-1 35,0-35,1 17,-1 1,18-1,-18 0,-17 1,17-1,-17 18,0 0,-18 0,-18 18,36 17,0 36,17 17,18 18,-17-18,17-35,0 0,0-18,0-17,0-1,35-17,-17 0,17 18,-18-1,1 1,0 0,-1 17,-17 0,0 1,0-1,18 0,-18 0,0 18,0-17,0-19,0 1,-35-1,17-17,0 18,1-18,-18 0,17-18,-17 1,-1-18,1 17,17 0,18 1,0-1,18 0,17 1,18-1,0 0,-18-17</inkml:trace>
  <inkml:trace contextRef="#ctx0" brushRef="#br0" timeOffset="22567.9604">23477 10707,'18'0,"-18"17,18 19,17 17,-17-36,34 36,-34-18,0-17,-1 17,1-35,-18-35</inkml:trace>
  <inkml:trace contextRef="#ctx0" brushRef="#br0" timeOffset="22895.9447">23918 10654,'0'18,"-53"34,36 19,-36 35,-18-18,18 0,-17-17,-1 17,18-35,-17-18,35 18,-18-35,17 35,19-53,-1 35,18-17,-18-36,18-17,0-1</inkml:trace>
  <inkml:trace contextRef="#ctx0" brushRef="#br0" timeOffset="23536.4684">24412 10724,'-17'0,"-1"-17,0 17,1 0,-19 0,19 0,-1 0,0 0,18 17,-17 1,-1 0,-35-1,0-17,-17 53,-36-17,53-1,18 0,35-17,35-18,18 0,0 0,0 0,-36 0,1 0,0 0,-1 17,-17 1,0 0,0 35,0-1,0-16,0-1,-17 0,17-17,-36 0,19-18,-1 0,18 17,-17-17,-1 18,0-18,-17 0,0 0,-1-18,19 18,17-17,0-19,0 19,0-1,0-17</inkml:trace>
  <inkml:trace contextRef="#ctx0" brushRef="#br0" timeOffset="23895.8778">24377 10636,'-18'18,"18"17,-17 0,17 18,0-17,0 17,0-18,0 0,0 0,0 18,0-35,0 35,0-36,0 1,0 0,-18-18</inkml:trace>
  <inkml:trace contextRef="#ctx0" brushRef="#br0" timeOffset="24287.962">24148 10936,'0'0,"17"0,1 0,17 0,-17 0,-1 0,19 0,-1 0,18 0,0 0,0 0,-18 0,-17 0,-1 0,-34-18,17 1,-18 17</inkml:trace>
  <inkml:trace contextRef="#ctx0" brushRef="#br0" timeOffset="24896.5654">24553 10936,'36'0,"-19"0,19 0,-19 0,1 0,-1 0,19 0,-1 0,18 0,0 0,-18-18,-17 18,-1-52,1 34,-18-17,0 17,0-17,0 17,-18 18,-17-18,17 18,-17 0,-18 18,-17 17,17 1,18-19,17 36,-17-18,35 1,0-19,0 19,0 17,0-36,0 1,0-1,17 19,1-19,0-17,17 0,-18 18,19-18,-19 0,1 0,0 0,-1 18,1-1,-18 1,-35-18</inkml:trace>
  <inkml:trace contextRef="#ctx0" brushRef="#br0" timeOffset="25712.0997">24800 11130,'-17'18,"-1"35,0-18,18 0,0 18,-17-35,17-1,0 1,0-53,53-18,-36-18,36 18,-35 18,17-18,-17 36,-1-1,1 0,-18 36,0 0,0-1,-18 36,-17-18,17-17,1 35,-1-35,1-1,17 1,0-53,17 17,18-35,1 0,-1 0,0 18,-17 0,0 35,-1-18,1 18,-1 0,1 0,-18 18,0-1,0 19,-35 16,35-34,-35 0,35 17,0 0,0 1,-36-19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1080" units="cm"/>
        </inkml:traceFormat>
        <inkml:channelProperties>
          <inkml:channelProperty channel="X" name="resolution" value="72.31638" units="1/cm"/>
          <inkml:channelProperty channel="Y" name="resolution" value="36.1204" units="1/cm"/>
        </inkml:channelProperties>
      </inkml:inkSource>
      <inkml:timestamp xml:id="ts0" timeString="2019-07-04T01:24:13.78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3246 11659,'0'18,"0"0,0-1,0 1,0 0,17-18,1 0,-1 0,1 0,0 0,-18-18,17 18,-17-18,0 1,0 34,-17-17,-1 0,18 18,-18 0,1-1,-1-17,1 0,17-17,17-1,1 18,-1-18,1 18,0 0,-18-17,17 17,1 0,0 0,-1 0,-17 17,18-17,-18 18,0 0,0-1,-18-17,1 18,-1-18,18-35,0 17,0 0,0 1,0-19,0 19,18 17,-1-18,1 0,0 18,-1 0,1 0,-1 0,-17 18,18-18,-18 18,0-1,18-17,-18 18,0 0,-18-1,0-17,1 0,-1 0,1 0,-1 0,-17 0,17 0,-17 0,17 0,0 0,18-17,-17 17,17-18,17 18,1 0,0 0,-1 0,1 0,0 0,-1 18,1-18,0 0,-18 17,17-17,1-17,-18-1,17 18,1 0,-18-18,18 18,-1 0,-52 18,17-18</inkml:trace>
  <inkml:trace contextRef="#ctx0" brushRef="#br0" timeOffset="10496.0873">7320 12629,'71'0,"-1"0,54 0,87 36,125-1,69-17,19-18,17 0,-142-18,-52 0,-123 1,-54 17,-34 0,-19 0,71 17,-17 19,17-36,0 0,1 0,-19 0,-17 17,-18-17,1 18,-1 0,0 17,0-18,54 19,-19-19,-35-17,1 0,-1 0,-17 0,-1-17,19 17,-1-18,18-17,0 35,0 0,-36-18,1 18,0 0,-1 0,18 0,-17 0,0 0,-1 0,1 0,17-17,-17 17,0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1080" units="cm"/>
        </inkml:traceFormat>
        <inkml:channelProperties>
          <inkml:channelProperty channel="X" name="resolution" value="72.31638" units="1/cm"/>
          <inkml:channelProperty channel="Y" name="resolution" value="36.1204" units="1/cm"/>
        </inkml:channelProperties>
      </inkml:inkSource>
      <inkml:timestamp xml:id="ts0" timeString="2019-07-04T01:25:06.73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9208 11836,'52'0,"1"0,18 0,176 0,176 0,-176 0,71 53,105 0,-17 17,158 18,-105 0,-36-17,-211-36,-54 36</inkml:trace>
  <inkml:trace contextRef="#ctx0" brushRef="#br0" timeOffset="655.7324">9137 13370,'35'0,"1"0,16 18,72 0,35 17,70-18,71 1,0 0,-18 35,-53-18,0 0,-52-17,-36-1,-53 19</inkml:trace>
  <inkml:trace contextRef="#ctx0" brushRef="#br0" timeOffset="1247.827">9119 15222,'53'0,"-17"0,16 0,1 0,36 0,16 18,36 0,53 17,18-17,0-18,0 17,-1 1,-34-1,-1 1,-53 17,-52 1</inkml:trace>
  <inkml:trace contextRef="#ctx0" brushRef="#br0" timeOffset="1751.6467">9842 17022,'0'0,"18"0,0 0,17 0,0 17,18 1,53 17,18-35,17 18,17-18,-34 0,-1 17,-34 1,16-18</inkml:trace>
  <inkml:trace contextRef="#ctx0" brushRef="#br0" timeOffset="2471.5835">19385 11959,'53'0,"71"0,-19 0,54-17,-18-1,-17-17,-1 17,1 0,-54 18,-17-17,35-1,1 18,-19 0,-17 0,-18 0,1 0,-1 0,18 35,-18-35</inkml:trace>
  <inkml:trace contextRef="#ctx0" brushRef="#br0" timeOffset="3039.0872">19368 13882,'0'0,"88"17,35 1,18 0,36-18,-36 0,-35 0,-1-18,-52-17,36 0,-54-1,0 19,36-1,-36 0,18 18,0-17,35 17,18 0,17 0,-52 0,-36 0,0 0,-17 0,0 0,-1 17,-17 19,18-36</inkml:trace>
  <inkml:trace contextRef="#ctx0" brushRef="#br0" timeOffset="3639.943">19932 15681,'18'0,"17"0,0 0,0 0,36 0,-18 0,17 0,-17 0,18 0,-36 0,-17 0,-1 0,1 0,0 0,-1 0,1 0</inkml:trace>
  <inkml:trace contextRef="#ctx0" brushRef="#br0" timeOffset="4247.1331">19526 17233,'18'0,"0"0,17 0,0 0,18-17,0-1,0 0,0 18,17-17,18-1,-17 0,35 18,35 0,0-17,-70-1,17-17,-18 0,-17 17,0 0,18-17,-36 35,-17 0,17-18,-17 18,-1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1080" units="cm"/>
        </inkml:traceFormat>
        <inkml:channelProperties>
          <inkml:channelProperty channel="X" name="resolution" value="72.31638" units="1/cm"/>
          <inkml:channelProperty channel="Y" name="resolution" value="36.1204" units="1/cm"/>
        </inkml:channelProperties>
      </inkml:inkSource>
      <inkml:timestamp xml:id="ts0" timeString="2019-07-04T01:27:22.08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12083 8343,'0'0,"-36"18,1-1,-18 1,0-18,0 0,0 18,1-18,-1 0,0 0,-18 0,1-18,17-17,-18 0,1-1,52-17,-35 18,53-35,0-36,0 35,0-17,0 17,0-17,0 35,18 0,-1 18,1 0,-18 0,18-18,17 17,-18-17,19-35,-1 18,0-1,1 18,16-17,-16 52,-19 0,19 18,17 0,0 0,-1 0,37 0,34 0,-17 0,-18 0,18 18,-53 0,0-18,-18 17,0 1,-17 0,0-1,-1 18,1-17,-18 17,35 1,-17 17,-1-18,1 18,0-18,-1 18,1 0,0 0,-1-18,-17 0,18 1,-18-1,0 18,-35 17,35 1,-36-18,1 35,0-17,35-18,-35-1,-1 1,1 0,0 18,-1-36,1 18,17 18,-17-54,35 1,-17-18,-1 0,18 17,-18-17,1 0,-36 0,0 18</inkml:trace>
  <inkml:trace contextRef="#ctx0" brushRef="#br0" timeOffset="1359.8404">5715 11183,'-35'0,"17"0,-17 0,-18 0,-18 0,-34 0,-1 0,0 0,0-18,18 1,0-1,35-17,0 17,0-17,0 0,18-1,-1 1,1-35,0 17,17 17,-17-52,17 35,-17 0,17 0,1 18,17-18,0 36,0-36,17 0,54-35,-18-1,17 1,-17 35,18 0,-18 18,35-18,18 0,0 0,-18 18,0 17,-17-17,-18 35,-1 0,19 0,0 0,17 0,-18 0,1 0,17 18,0 17,36-17,-1 17,1 0,-19 18,-16-18,-19 18,1-35,-36 17,-17 1,-1-19,1 18,0 1,-18-19,0 19,0 17,0-18,-18 35,-17 19,-1-19,1 36,-18 0,0-18,36-35,-36 0,17 0,-16 0,-1 0,17-36,1 18,0-17,17 0,-17-1,17 1,1-18,-19 0,1 18,17-18,1 17,-18 1</inkml:trace>
  <inkml:trace contextRef="#ctx0" brushRef="#br0" timeOffset="6160.0274">8484 9260,'-17'0,"-19"0,1 18,0 0,0-1,-18-17,0 0,0 18,-18-18,18 0,-17 0,-1-35,1 17,17-17,17 17,1-17,18 35,-1-18,0 1,1-1,-1 0,0-17,-17 17,17-35,18 1,-17-1,-1 0,1 0,17-18,0 36,0-18,0 0,0 35,35-34,-35 34,53-17,-36-1,36-34,-17 35,-1-1,0 19,18-19,-18-17,1 36,17-36,-18 18,18 17,-18-17,36-1,-19 36,-16-17,-1 17,18 0,0 0,0 0,0 0,0 17,35 1,-35 0,0 17,-18-17,0 17,18-17,-35 17,-1 0,19 36,-36-36,35 18,-35-36,18 36,-1-17,-17-19,0 19,18-1,-18 18,0-18,0 18,0 0,-18-18,18 0,-35 1,17-1,1 0,-1 1,0-1,-17 18,0-36,0 19,17-1,0-17,-17-1,35 1,-35 0,17-1,0 18,1-17,17 0,-18-18,18 17</inkml:trace>
  <inkml:trace contextRef="#ctx0" brushRef="#br0" timeOffset="8335.2665">7214 14217,'0'0,"-35"0,0 0,17 0,-35 0,-17 0,-1 0,-35 0,18 0,18 0,-1 0,0-35,18 17,-17-17,-1-1,1 36,17-35,-53 18,36-19,-19 1,1 0,35-18,0-18,-17 1,34-19,-16 1,-1 35,35 0,0-17,1 17,17-18,0 1,17-1,19-17,-1 35,0-17,0 17,18-18,0 36,35-18,18 0,0 18,35-18,36 18,-36-54,35 54,-35 0,0 17,-35 18,-18 0,1 35,-54 1,18 34,-18-17,18 35,-18-17,1 17,-1 0,-18 1,-17-19,0 36,0-35,0-1,0 36,0-36,0-17,-17 0,-18-17,17-1,-17 0,-1 0,1 1,-18-1,0 36,0-36,-17 18,17 0,0-18,18-17,17 17,-17-18</inkml:trace>
  <inkml:trace contextRef="#ctx0" brushRef="#br0" timeOffset="9128.2024">3510 15857,'0'0,"-35"0,0 18,-18-18,0 0,0 0,0 0,18 0,-18 0,17 0,19 0,-1 0,18-53,0-17,18-54,17 18,0 0,1 18,-19 0,-17 35,36 18,-19 0,1-1,-1 36,19-35,-19 17,1 1,0 17,-1-36,1 36,17 0,0 0,1 0,34 18,19 0,16-18,-16 17</inkml:trace>
  <inkml:trace contextRef="#ctx0" brushRef="#br0" timeOffset="9808.3578">6526 15981,'0'-18,"-17"18,-19-17,19 17,-1 0,-17 0,-18-18,18 18,-18 0,18 0,-1-18,-17 1,18-19,17 1,-17-18,35-53,0 36,0-18,53-1,18 36,-36 36,35-18,-17 35,36-18,34 18,-35 0,18 0,0 0,-18 18,18 17,-71 0,0 0,-17-17,0 17,-18-17,0 0,0-1</inkml:trace>
  <inkml:trace contextRef="#ctx0" brushRef="#br0" timeOffset="10903.9492">10072 16051,'0'0,"-35"-17,17-19,-35 19,18-18,-18-1,17 1,-16 0,-19-1,0 1,19 0,-1 0,0 17,35-17,0-1,18 1,-17 0,17-18,0 18,17-18,1 0,17 18,-17-1,17 1,-17 17,17 1,-17-19,17 19,0-1,1 1,-19 17,19 0,16 0,54 0,-17 0,34 17,0 36,36 0,-53 0,-35-35,-36 17,0-18,-35 1,0 0,0-1,0 19,-35 34,17-17,-35 0,18 18,-35-18,-1 17,36-35,-1 1,1-19,0 1,35 0,-35-18</inkml:trace>
  <inkml:trace contextRef="#ctx0" brushRef="#br0" timeOffset="12160.1898">6191 13794,'0'17,"-17"-17,-1 18,-35 0,-53 34,-53 37,-52 34,-54-17,-17 17,53 36,-36-18,1-70,70-1,35-34,-35-19,53 1,52 17,36-35,71 0,17 0</inkml:trace>
  <inkml:trace contextRef="#ctx0" brushRef="#br0" timeOffset="12688.3568">6509 13741,'0'35,"0"53,0 53,0 36,0-19,0 36,35 18,-17-18,-1-53,-17-17,18-54,0-17,-18-35,0-1,17-122</inkml:trace>
  <inkml:trace contextRef="#ctx0" brushRef="#br0" timeOffset="13127.3532">7073 13670,'18'18,"35"17,70 0,54 18,34 53,19-18,-19 18,19 18,-36 34,105 36,-52-17,-53-36,0 0,-35-35,-35-18,-19-35,-34-18,-36-17,-35-1,18-17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1080" units="cm"/>
        </inkml:traceFormat>
        <inkml:channelProperties>
          <inkml:channelProperty channel="X" name="resolution" value="72.31638" units="1/cm"/>
          <inkml:channelProperty channel="Y" name="resolution" value="36.1204" units="1/cm"/>
        </inkml:channelProperties>
      </inkml:inkSource>
      <inkml:timestamp xml:id="ts0" timeString="2019-07-04T01:26:56.93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2734 15011,'35'0,"1"0,-1 0,-17 0,17-18,-18 18,19 0,17-18,-18 18,18 0,0 0,17 0,1 0,17 0,18 0,35 0,-18 0,19 18,-1 0,17-1,-16-17,-1 0,-18 0,1 0,-36 0,-35 0,-18 0,-17 0,-1 0,1 0,0 0,17 0,-18 0,36 0,-17 0,-19 0,1 0,17 0,-17 0,17 0,0 18,1 0,17-1,0-17,-1 0,1 0,-17 0,17 0,-18 0,0 0,-17 18,17-18,-17 0,-1 0,1 0,17 0,-17 0,-18-18,17 18</inkml:trace>
  <inkml:trace contextRef="#ctx0" brushRef="#br0" timeOffset="3071.3667">11307 15011,'17'0,"1"0,-1 0,1 0,17 0,1 0,-19 0,19 0,16 0,-16 0,34 0,-17 0,0 0,0 0,0 0,0 0,0 17,0-17,-18 0,0 0,1 0,-19 0,18 0,1 0,17 0,0 0,-1 0,19 0,0 18,-1-18,36 18,-35-18,-1 17,36 1,-18 0,-17-18,17 0,-18 17,-34-17,17 0,-18 0,18 0,0 0,17 0,36-17,18 17,-54-18,36 0,-35 18,-19 0,-16 0,-1 0,-17 0,17 0,-17 0,-1 0,1 0,17 0,-17 0,17 0,0 0,1 0,-1 0,-17 0,-1 0,18 0,-17 0,17 0,-17 0,0-17,-1 17,1 0,0 0,-1 0,1 0,17-18,-17 18,-1 0,1 0,-18-18</inkml:trace>
  <inkml:trace contextRef="#ctx0" brushRef="#br0" timeOffset="5504.0063">19720 15081,'36'0,"16"-17,1 17,0-18,-17 18,16 0,1 0,18 0,0 0,34 0,-34 0,-1 0,19 0,-1 0,0 0,0-18,-17 18,-18 0,-18 0,18 18,17 17,1-17,-18 0,-18 17,0-35,-17 0,0 17,-1-17,36 18,-17-18,-1 18,18-18,17 0,1 0,35 0,-18 0,-17 0,17-18,-18 0,18 1,-35 17,-17-18,-1 18,0 0,18-17,-18 17,1-18,17 18,-1 0,-16-18,17 18,0 0,0-17,-1 17,-34 0,17 0,1 0,-19 0,19 0,-19 0,1 0,-1 0,19 0,-19 0,1 0,0 0,17 0,0 0,1 0,16 0,-16 0,-1 0,-17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1080" units="cm"/>
        </inkml:traceFormat>
        <inkml:channelProperties>
          <inkml:channelProperty channel="X" name="resolution" value="72.31638" units="1/cm"/>
          <inkml:channelProperty channel="Y" name="resolution" value="36.1204" units="1/cm"/>
        </inkml:channelProperties>
      </inkml:inkSource>
      <inkml:timestamp xml:id="ts0" timeString="2019-07-04T01:29:03.49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3510 11183,'18'-18,"-1"18,19 0,-1 0,36 0,-1 36,36-1,35 18,53-18,18 0,88 18,70 0,18-35,-35 0,0 17,-71-35,-18 17,-52-17,-53 0,-36 0,-52 0,-1 0,-34-17,34-1,-34-17,-1 17,-18 18,19-17,-36-1,35 18,0 0,53 0,-17 18,53-18,-36 0,35 0,-17 0,0 0,-18 0,-35 0,0 0,0 0,0 0,0 0,0 0,-1-18,-16 18,-19-35,1 35,-18-18,35 0,1 1,-19 17,1 0,-18-18</inkml:trace>
  <inkml:trace contextRef="#ctx0" brushRef="#br0" timeOffset="1000.1392">3916 7267,'0'-17,"17"17,1-18,35 18,53 0,53 53,88-18,17 0,36-17,53 17,35-17,53-18,-35 18,-36-18,-17 0,-106 0,35 0,-18 0,19 0,105 0,-106 0,-35 0,-53 0,-35 0,-89 0,-35 0,-17 0,0 17,-36-17,18 18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1080" units="cm"/>
        </inkml:traceFormat>
        <inkml:channelProperties>
          <inkml:channelProperty channel="X" name="resolution" value="72.31638" units="1/cm"/>
          <inkml:channelProperty channel="Y" name="resolution" value="36.1204" units="1/cm"/>
        </inkml:channelProperties>
      </inkml:inkSource>
      <inkml:timestamp xml:id="ts0" timeString="2019-07-04T01:29:36.96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14958 5627,'0'0,"-18"35,-17 0,0 54,-1-37,-34 37,17 34,0-17,-18 0,1 0,-18 17,17 36,1-36,-36 1,35 35,18-18,0-18,0-17,36 17,-19-34,19-36,17-18,-18-18,18 1,0 0,0-1,18-17,-1 36,19-19,-1 1,36 0,-36 35,0-18,36 18,-36 17,36 36,34 35,-16 0,-19-17,18-36,-35-17,-53-54,0 1,18-18,-1 35,1-17,0 17,17 18,18 17,-18-17,0 18,1-36,-1 18,-17-53,17 18,-17-18</inkml:trace>
  <inkml:trace contextRef="#ctx0" brushRef="#br0" timeOffset="1104.6326">14870 11483,'0'0,"-36"0,1 18,-18-1,0 18,0 1,-17 17,-18 17,-18 18,-18-17,18 0,-17 17,-18 0,17 18,-52 0,52 35,-34-35,34-1,-34-16,52-19,0 1,53-36,18 0,17-17,-17 0,35-1,0 1,0 17,17-17,54 105,17 18,36 89,17-36,17 35,36 106,89 53,-19-35,1-18,-1 18,1-53,-89-124,-70-35,-35-53,-36-70,-35 0,18-18,-18-36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1080" units="cm"/>
        </inkml:traceFormat>
        <inkml:channelProperties>
          <inkml:channelProperty channel="X" name="resolution" value="72.31638" units="1/cm"/>
          <inkml:channelProperty channel="Y" name="resolution" value="36.1204" units="1/cm"/>
        </inkml:channelProperties>
      </inkml:inkSource>
      <inkml:timestamp xml:id="ts0" timeString="2019-07-04T01:30:32.59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5433 6862,'-35'17,"-1"71,-34 36,-19 52,-34 54,17 34,-35 124,18 0,17 0,0 124,-53 52,0 107,1-54,-19-88,19-123,69-212,1-53,70-35,-17-36,35-52,-17 0,-1 17,-17-35,-1 17,19 1,-1-18,36 18,17-1,18 19,35 52,53 53,71 35,141 89,-1 0,160 87,-53 1,-36-35,-17-1,-159-105,-71-53,-17 17,-36-53,-35 1,-52-36,-19-70,-17-1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1080" units="cm"/>
        </inkml:traceFormat>
        <inkml:channelProperties>
          <inkml:channelProperty channel="X" name="resolution" value="72.31638" units="1/cm"/>
          <inkml:channelProperty channel="Y" name="resolution" value="36.1204" units="1/cm"/>
        </inkml:channelProperties>
      </inkml:inkSource>
      <inkml:timestamp xml:id="ts0" timeString="2019-07-04T01:31:59.05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2487 8132,'0'-18,"18"18,17 0,0 0,1 0,-19 0,1 0,17 0,0 0,1 0,-1 0,-17 0,-1 0,-17 18,18-18</inkml:trace>
  <inkml:trace contextRef="#ctx0" brushRef="#br0" timeOffset="848.8146">2522 10248,'36'-17,"-1"17,0 0,0 0,1-18,17 0,-36 18,1 0,17 0,-17 0,17 0,0 0,1 0,-19 0,1 0</inkml:trace>
  <inkml:trace contextRef="#ctx0" brushRef="#br0" timeOffset="2063.9725">2505 16404,'17'0,"1"0,17 0,-17 0,17 0,-17 0,17 0,-17 0,-1 0,19 0,-19 0,1 0,0 0,-1 0,1 0,0 0,-1 0,-17-17,18 17,-1 0,1 0,0 0,-1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1080" units="cm"/>
        </inkml:traceFormat>
        <inkml:channelProperties>
          <inkml:channelProperty channel="X" name="resolution" value="72.31638" units="1/cm"/>
          <inkml:channelProperty channel="Y" name="resolution" value="36.1204" units="1/cm"/>
        </inkml:channelProperties>
      </inkml:inkSource>
      <inkml:timestamp xml:id="ts0" timeString="2019-07-04T01:32:07.62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9331 8661,'18'0,"-1"0,36-18,18 0,35 18,35 0,17 0,36 18,18 35,53 0,52-35,-17 17,53 0,-53-35,0 35,-36-35,-17 0,0 18,-53-18,0 18,0-18,18 17,-36-17,36 0,0 0,-36 0,-17-17,-18-1,-35 0,-36 18,36 0,0-17,35 17,53 0,71-18,52-17,18 35,124-53,-54 35,-122 18,-19 0,-52 0,-36 18,18 17,-17 36,17-36,17 0,1 18,0-18,-18 1,17-1,-34-17,-18-1,-18-17,0 0,-18 0,18 0,18 0,35 0,18-17,-18-1,-35 18,-18 0,-53 0,0 0,-53 0,-17-18,0 18,17-17,-17 17,-18-18,17 18,1-18,0 18,-18-17,17 17,1 0</inkml:trace>
  <inkml:trace contextRef="#ctx0" brushRef="#br0" timeOffset="1192.0005">2611 9825,'-18'0,"0"0,-17 0,35-18,-18 18,1 0,-1 0,0 0,-17 0,0 0,-36 35,1-17,17-18,0 0,18 0</inkml:trace>
  <inkml:trace contextRef="#ctx0" brushRef="#br0" timeOffset="2392.8347">2117 9842,'0'18,"0"17,0 1,0-1,0 0,0 18,0 0,0 18,0-1,0-17,0 35,17 18,-17 0,0-18,18 18,0-18,17 53,-18-53,36 36,-17-18,-1 17,18-17,-18-35,0 17,-35-18,18 36,17-35,-35 17,18 0,-18-17,0 35,0-18,0-35,0 17,-18 18,18-17,-35 0,17 17,1-35,-18 17,17 36,0-18,18-17,0-1,0-17,-17 0,17-18,0-17,0 17,-18-17,0 0,18 17,0-17,-17-1,-1 1,0-18,18 17,0 1,0 17,0 1,0-1,0-17,18-1,-18 1,0 0,0-1,0 1,0-1,0 1,0 17,0-17,0 0,18-18,17 0,0 0,18 0,0 0,0 0,0 17,0 1,-36-18,-17-18</inkml:trace>
  <inkml:trace contextRef="#ctx0" brushRef="#br0" timeOffset="3472.6133">3669 10125,'0'0,"18"0,-18 17,17-17,18 0,-17 0,17 0,1 0,-1 0,35 0,-17 0,18 0,-18 0,0-17,35 17,-53 0,18 0,-18 0,1 0,-1 17,18 1,0-18,17 18,1-18,17 17,18 1,-35 0,-1-18,1 17,-18-17,-18 0,-18 0,1 0,-18 18,35-18,1 0,17 0,35-18,0 18,-17 0,-1 0,-35 0,1 0,-19 0,1 0</inkml:trace>
  <inkml:trace contextRef="#ctx0" brushRef="#br0" timeOffset="4360.4462">4216 12471,'17'0,"1"0,17 17,18-17,0 0,18 0,17 0,0 0,0-17,0-1,-35 18,18-18,-18 18,-18 0,0-17,1 17,17-18,-18 18,71 0,-36 0,18 0,-17 0,0 0,-1 0,-35 0,-17 0,0 0</inkml:trace>
  <inkml:trace contextRef="#ctx0" brushRef="#br0" timeOffset="5584.9382">4092 14658,'36'0,"-19"0,18 0,18 0,0-18,-17 18,16 0,-16-17,-1 17,18-18,0 0,17 1,-17-1,0 0,0-17,0 35,0-17,-18-1,18 0,-18 18,18 0,36 18,16 35,19 0,-1 0,54 0,17-1,-18-16,-35 17,0-36,-35 36,-35-35,-36-18,-17 17,-36-17,0 0,1 0,-1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1080" units="cm"/>
        </inkml:traceFormat>
        <inkml:channelProperties>
          <inkml:channelProperty channel="X" name="resolution" value="72.31638" units="1/cm"/>
          <inkml:channelProperty channel="Y" name="resolution" value="36.1204" units="1/cm"/>
        </inkml:channelProperties>
      </inkml:inkSource>
      <inkml:timestamp xml:id="ts0" timeString="2019-07-04T01:33:22.92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8378 13123,'-17'0,"-1"0,-17 0,0 0,-1 18,-17-18,-17 18,17-18,18 0,-18 0,-18 0,18-36,-53 19,36 17,-18-36,0 1,-1 18,19-36,-18 17,17 36,36-35,-36 0,36-1,17 19,1-1,-1 1,18-1,-18 0,18 1,-17-36,-19 17,36-16,-35 16,0-17,17-17,1 34,-19-16,19 16,17-17,-36 0,36 1,-17 16,-1-17,18 36,-17-19,17 1,0 18,-18-1,18-17,0-1,0 1,0-18,0 18,18 0,-18-18,35 0,-18 17,-17 1,36 0,-36-18,35 18,-17-1,17-34,0 35,0-1,-17 19,35-19,-35 36,35-35,-1 35,1-35,18 17,0 1,-19 17,1-18,0-17,18 35,-18 0,17-18,1 18,-1 0,-17 0,18 0,-18 0,17 0,1 18,17-1,0 1,0 0,-35-18,0 52,18-16,-36-19,18 19,-18-1,36 18,-36-18,0 0,18 36,-17-36,-36 1,17 16,19 19,-19 17,-17-17,18 35,-1-18,1-35,0 0,-1 0,1-18,-18 18,0 0,0 0,0 17,0-17,0 18,-18 17,-17-35,0 17,17-17,1 0,-1-18,0 1,1-1,-1-17,0-1,1 1,17 0,-18-18</inkml:trace>
  <inkml:trace contextRef="#ctx0" brushRef="#br0" timeOffset="2120.612">13176 11977,'-53'0,"18"0,-18-18,-53-17,0 0,-17-18,-18 0,35 0,0-18,0 1,36 17,-1-35,54 17,-1-17,18 17,0-17,71 0,17 17,0-17,18 18,-18 17,-17 0,17 18,-53-1,18 19,17-19,-34 36,-1-35,0 17,1 18,-1 0,-17-17,-1 17,1 0,17 0,0 35,18 36,18 34,-1-34,19 17,-37 0,-34 1,17-37,-17 1,-18 18,0-18,0 0,0 0,-18 0,1 0,-1-1,-17 1,35-35,-35 17,35 1,-36-19,36 1,-17-18,17 18</inkml:trace>
  <inkml:trace contextRef="#ctx0" brushRef="#br0" timeOffset="4120.8235">12823 13264,'-35'0,"18"0,-19 0,19 0,-19 0,19 0,-1 0,-17 0,17 0,1 0,-1-17,0-1,-17 1,0 17,-1-36,19 36,-19-17,1-19,0 36,0-35,35 17,-18-17,0 0,18 0,-17-1,-1 1,0-18,18 18,-17 0,17-1,-18 1,18 0,-17-1,17 19,0-1,0 1,0-1,0 0,17 1,-17-36,18 35,-18-17,17 17,-17 0,18 1,0-1,17 1,-35-1,35 0,1-17,-19 0,36-1,-35 19,17-1,-17 1,-1-1,1 18,0 0,-1-18,1 18,-18-17,18 17,-18-18,17 18,1 0,-18-18,35 18,-17-17,-1-1,1 18,17 0,-17 0,17 0,-17 0,-1 0,19 0,-1 0,18 0,-18 0,1 0,-1 0,0 0,0 18,-17-1,17-17,1 36,16-36,-34 35,17-17,1-1,-1-17,-17 18,17 17,-18-17,1 17,0-17,-1-1,1 19,0-19,-1 1,-17-1,0 1,18 17,-18 1,0-19,0 19,0-19,0 1,0 0,0 17,0-18,0 19,0-1,-18 0,-17 1,35-1,-35-18,17 1,0 17,1-17,-1 0,1-1,-1 1,18 0,-35-1,17 1,0-18,-17 18,17-1,-17 1,35-1,-35-17,0 18,17 0,0-18,18 17,-17-17,17 18,-36-18,36 18,-17-18,-1 0,1 17,-1-17,0 18,-17-18,0 18,17-1,0-17,1 18,-1-18,0 17,1-17</inkml:trace>
  <inkml:trace contextRef="#ctx0" brushRef="#br0" timeOffset="14703.9987">7179 13670,'18'0,"35"0,17 0,18 0,53 0,36-18,-1 18,18 0,18 0,0 18,70-18,71 35,-18-35,17-17,1-1,-18 18,-70-18,17 18,-35 0,0 0,-35-17,-36 17,1-18,-19 18,-17 0,-35 0,0 0,-35 0,52 0,18 0,18 0,35 0,0 0,18 0,-36 0,18 0,-35 0,17 0,-70 0,18 0,-1 0,-35 0,18 0,18-17,17-1,17-17,1-1,-18-17,0 18,18 18,-71-1,36 18,17 0,0 0,18 0,17 0,-17-35,17-1,-35 1,-17-18,-54 36,19-1,-36 0,35-17,-35 17,17 18,-17 0,35 0,36 0,17 0,-18 0,-17 0,0 0,-35 0,-1 0,-17 0,0 0,0 0,35 53,88 0,-34-35,-1-1,17 1,19 17,-18-35,-1 36,-52-19,-18 1,-17 0,-18-18,-36 0,-52 0</inkml:trace>
  <inkml:trace contextRef="#ctx0" brushRef="#br0" timeOffset="17536.5439">14111 11377,'18'0,"-1"0,1 0,0 0,17 0,-35-18,35 18,1-35,16 18,-34-1,0 0,-1 18,1-17,0 17,-1-18,1 18,17-18,18 18,0-17,-18-19,18 36,0-17,-35-19,52 36,-34-35,16 0,-16 17,34-17,1 0,-18-18,17 0,-34 18,-1 17,-17-17,-1 35,1 0,-18-18,17 0,1 18</inkml:trace>
  <inkml:trace contextRef="#ctx0" brushRef="#br0" timeOffset="18400.968">14587 11342,'0'0,"18"0,0 0,-1 0,19 0,-1 0,0 17,-17-17,17 0,-17 18,-1 0,1-1,35-17,0 18,0 0,0-18,17 17,-35-17,18 18,-17 0,-19-18,1 0,0 0,-1 0,1 0,-1 0,1 0,0 0,-1 0</inkml:trace>
  <inkml:trace contextRef="#ctx0" brushRef="#br0" timeOffset="19312.4148">14305 11518,'18'0,"-1"0,1 18,35 17,-18 0,18-17,-18 35,18-35,-17 35,-19-53,19 35,-1 0,-18 18,19-35,-19 17,19-35,-36 35,35-17,-35-1,53 36,-36-17,19-19,-19 54,19-54,-19 1,1 17,-18-17,18 0,-1-1,1 1,0 17,17 0,18 1,-36-36,1 0,0 17,-1-17,1 18,0-18,-1 18,1-18,-18 17,17-17,-17 18</inkml:trace>
  <inkml:trace contextRef="#ctx0" brushRef="#br0" timeOffset="26808.4298">13370 15875,'18'0,"0"0,-1 0,18 0,1-18,-19 1,19-1,-19-17,19 35,-19-18,1 1,17 17,0-18,-17 18,17-18,1 18,-1 0,0 0,18 0,0 0,0 0,0 0,0 0,-36 18,19-18,-1 0,18 18,-35-1,-1 1,18-18,1 0,-19 0,1 0,0 0,-18 17,17-17,1 0,0 0,-1 0,18 0,1-17,-1 17,-17-35,35 17,-18 0,0-17,0 35,18-53,0 35,-18-17,1 18,-1 17,-17-18,-1 18,1 0,0 0,-1 0,1 0,0 0,-1 0,1 0,-18 18,17-18,1 0,0 0,-1 0,1 0,0 0,-1 0,19 0,-19 0,1 0,-1 0,1 17,0-17,-1 0,1 0,0 0,-18 18,17-18,1 17,0-17,-1 18,1-18,-18 18,18-18,-1 0,1 0,-18 17,17-17,1 0,0 0,-1 0,-17 18,18-18,0 0,-1 0,1 0,0 0,-1 0,1 0,17 0,-17-18,17 18,0-35,-17 17,17 18,-17-17,-1 17,1-18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1080" units="cm"/>
        </inkml:traceFormat>
        <inkml:channelProperties>
          <inkml:channelProperty channel="X" name="resolution" value="72.31638" units="1/cm"/>
          <inkml:channelProperty channel="Y" name="resolution" value="36.1204" units="1/cm"/>
        </inkml:channelProperties>
      </inkml:inkSource>
      <inkml:timestamp xml:id="ts0" timeString="2019-07-04T02:11:30.56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6773 6121,'0'0,"0"53,0 0,0-18,18-18,0 1,35-18,-1 0,54 0,0 18,18-18,34 0,36 0,36 0,17 0,-71-36,53 19,-123 17,-18-35,-70 35,-18 17,0 36,0 0</inkml:trace>
  <inkml:trace contextRef="#ctx0" brushRef="#br0" timeOffset="951.4889">6720 11183,'18'0,"53"0,34 0,-16 0,52 0,-18 0,18 0,18 18,17 35,-17-18,0 0,-36 0,-52-17,-53-18,-1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1080" units="cm"/>
        </inkml:traceFormat>
        <inkml:channelProperties>
          <inkml:channelProperty channel="X" name="resolution" value="72.31638" units="1/cm"/>
          <inkml:channelProperty channel="Y" name="resolution" value="36.1204" units="1/cm"/>
        </inkml:channelProperties>
      </inkml:inkSource>
      <inkml:timestamp xml:id="ts0" timeString="2019-07-04T01:34:21.11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13370 5838,'0'0,"-35"106,0 18,-36 35,36-1,-18 36,18 18,-18 0,-18-1,1 36,-54 18,36-53,-18 17,36-70,17-1,35-70,0 1,18-54,0-17,0-1,0 1,0 0,36 52,-1 1,36 34,-19 1,1 0,18 18,-36-19,18 19,-18-1,1 1,-19 17,19 35,-1 36,0-53,18 52,18-17,-36-17,18-54,-36-17,1-18,0 1,-18-37,0-34,0 17,0 1,0-19,0 1,0 0,0-1,-18-17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1080" units="cm"/>
        </inkml:traceFormat>
        <inkml:channelProperties>
          <inkml:channelProperty channel="X" name="resolution" value="72.31638" units="1/cm"/>
          <inkml:channelProperty channel="Y" name="resolution" value="36.1204" units="1/cm"/>
        </inkml:channelProperties>
      </inkml:inkSource>
      <inkml:timestamp xml:id="ts0" timeString="2019-07-04T01:35:03.44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5468 13600,'0'17,"-18"-17,-34 71,16 35,-70-1,1 19,-19 17,1-17,17 17,0-36,-18 1,36-18,0 1,18-1,-1-35,36 17,17-52,0 0,18 17,-17-35,17 18,35-1,0 18,18 1,18 17,17 35,-17 0,70 18,-53-18,18 53,0-53,-18 1,0-19,0 1,-35-18,-18-36,-17 18,17-35,-35 18,18-18,0 0,-1 0,-17 18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1080" units="cm"/>
        </inkml:traceFormat>
        <inkml:channelProperties>
          <inkml:channelProperty channel="X" name="resolution" value="72.31638" units="1/cm"/>
          <inkml:channelProperty channel="Y" name="resolution" value="36.1204" units="1/cm"/>
        </inkml:channelProperties>
      </inkml:inkSource>
      <inkml:timestamp xml:id="ts0" timeString="2019-07-04T01:35:25.83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5433 14252,'0'18,"-88"52,35-17,-36 36,-16 16,-19 1,1-35,-18 17,-36 18,-17-18,-35 0,88 0,35-35,71-35,17 0,18-1,35-17,-17 18,17-1,-17-17,17 0,18 0,0 0,0 18,0 17,-18-17,18 17,-18 18,18 0,18 18,-1-1,-52-52,0 0,17-18,0 0,-17 17,-1 1,19-18,-19 0,19 0,-19 17,54 36,52 36,-52-37,-36-34,-17 0,-1-18,1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1080" units="cm"/>
        </inkml:traceFormat>
        <inkml:channelProperties>
          <inkml:channelProperty channel="X" name="resolution" value="72.31638" units="1/cm"/>
          <inkml:channelProperty channel="Y" name="resolution" value="36.1204" units="1/cm"/>
        </inkml:channelProperties>
      </inkml:inkSource>
      <inkml:timestamp xml:id="ts0" timeString="2019-07-04T01:35:48.6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4745 13582,'-18'0,"-35"35,18 0,0 1,-18 17,0-18,-35 36,-18-1,18 18,-36 0,-35 1,18 34,-17-17,-36-18,70-17,-35 35,54-36,-1 1,18-36,35 35,17-52,36 17,0-17,0 0,0-1,18 19,-18-1,35 0,1 18,-19 18,1-1,-1-17,1 35,17-17,-17 17,35 0,35 36,0-18,-17-54,-1 19,-34-18,-1 0,0-36,0 19,36 52,35 0,35 18,-35-35,-36-54,-34 1,-1-18,-17 0,-18 17,17-17,1 0,17-17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1080" units="cm"/>
        </inkml:traceFormat>
        <inkml:channelProperties>
          <inkml:channelProperty channel="X" name="resolution" value="72.31638" units="1/cm"/>
          <inkml:channelProperty channel="Y" name="resolution" value="36.1204" units="1/cm"/>
        </inkml:channelProperties>
      </inkml:inkSource>
      <inkml:timestamp xml:id="ts0" timeString="2019-07-04T01:36:45.62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1252 8237,'0'36,"-35"17,0 17,17-17,-17 0,0 35,-36-17,0 35,1-1,-1 19,1-18,-1 0,1-1,-18 1,-1 0,54-53,0 17,17-34,18-1,0-17,0-1,0 1,0 0,0-1,0 18,18 1,-1-1,1 0,17 1,-17-19,0 19,17 16,-17 1,17 53,53 18,0 34,0-16,1-37,16 1,-34 0,-36-35,1-19,-36 1,17 0,1-17,-1 52,1-18,-18-34,18-1,-18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1080" units="cm"/>
        </inkml:traceFormat>
        <inkml:channelProperties>
          <inkml:channelProperty channel="X" name="resolution" value="72.31638" units="1/cm"/>
          <inkml:channelProperty channel="Y" name="resolution" value="36.1204" units="1/cm"/>
        </inkml:channelProperties>
      </inkml:inkSource>
      <inkml:timestamp xml:id="ts0" timeString="2019-07-04T01:37:02.63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3669 13317,'0'18,"0"0,0-1,18-17,17 0,-18 0,19 0,-1 0,0 0,-17 0,52 71,19-1,17-17,17 0,71 18,53-18,-18 0,1-18,17-35,-36 0,-34 0,-1 0,-88 0,-17 0,-54 0,1 0,0 0,-1 0,1 0,0-18,-1 18,18-17,1 17,-19 0,19 0,-19 0,19 0,-36-18,17 18</inkml:trace>
  <inkml:trace contextRef="#ctx0" brushRef="#br0" timeOffset="6288.3766">13935 4568,'0'0,"0"142,0-19,17 18,1-53,17 71,1-18,16 36,37 17,-19 17,-17-17,-18 36,18-19,-35 36,-18-17,18-1,-1 18,-17-18,0 0,0 36,18 17,-18 18,35 88,-35 0,18 106,-18 35,0 36,0-71,-53-89,-53-17,0-53,18-35,17-88,-34 35,-1-53,35 35,18-35,-17 0,34-17,-16-1,-1 0,0-34,-35 16,35-34,0 17,35 0,18 0,-18 53,18-70,0-1,0-17,0 17,0-17,0-35,0 17,-35 36,18 17,-19-18,19 1,-1-36,18-53,0-123,0-36,18-17</inkml:trace>
  <inkml:trace contextRef="#ctx0" brushRef="#br0" timeOffset="6896.323">12647 15469,'-35'0,"17"0,1 0,-19 0,1 0,0 0,35 18,-18 0,0 35,18 52,0 19,0 17,0-35,0 17,36-35,-1 18,18-35,-18 17,0-35,1 0,-19 0,19-36,-1 19,-17-19,52 36,-17-35,35 35,-17-36,-18-17,-36 0,1 0,-18 36,18-1,17-17,-35 17,18-35,-1 0,1 0,-1 0,1-18,17-70,18-18,0-17,35-18,36-71,35 71,70-18,36 36</inkml:trace>
  <inkml:trace contextRef="#ctx0" brushRef="#br0" timeOffset="12688.1275">16563 8449,'18'0,"-1"0,1 0,-1 0,1 0,0 0,-1 0,1 0,17 0,1 0,-1 0,0 0,0 0,18 0,-35 0,17 0,-17 0,35 0,-36 0,36 0,-17 0,-1 0,0 0,0 0,1 0,-1 0,0 18,-17-18,0 0,34 0,-16 17,-1-17,-17 0,17 0,0 0,1 0,-19 0,1 0,-1 0,19 0,-1 0,-17 18,-1-18,1 0,17 0,-17 18,-1-18,1 0,0 0,-1 0,19 0,-19 0,1 0,0 0,17 0,-17 0,-1 0,18 0,1 0,-1 0,-17 0,-1 0,1 0,17 0,-17 0,-1 0,1 0,17 0,18 0,-17 0,-1 0,0 0,0 0,1 0,-1 17,0-17,0 0,-17 18,35-18,-18 0,1 0,-19 0,19 0,-19 0,18 0,-17 0,0 0,17 0,0 0,1 0,-19 0,18-18,18 18,0-17,-17 17,-1 0,-17 0,-1 0,1 0,-1 0,1 0,17 0,-17 0,0 0,17 0,-17 0,-1 0,18-18,1 18,-19 0,19 0,-1 0,18-18,-36 18,36 0,-17 0,-1 0,-17 0,-1 0,1 0,-1 0,1 0,0 0,-1 0,19 0,-19 0,36 0,-35 0,17 0,18 0,18 18,17 0,-18-1,19 18,-1 1,18-36,-1 17,-34 1,-53 0,17-18</inkml:trace>
  <inkml:trace contextRef="#ctx0" brushRef="#br0" timeOffset="16176.0561">16457 10601,'18'0,"-1"0,1-18,0 18,17 0,0 0,18 0,35 0,1-35,34 35,0-18,1 18,17 0,-18 0,19 18,-1 0,0-1,-53-17,36 0,-19 0,-52 0,18 0,-18 0,0 0,0-17,-18-1,-18 18,19 0,-1-18,0 18,18-17,18 17,35 0,-1 0,19 17,-1 1,-17 0,18 17,-1 0,1 1,-1-19,-35 18,36-17,-18-18,-36 18,-17-18,-18 0,1 0,-19 0,1 0,17 0,-17 0,-1 0,1 0</inkml:trace>
  <inkml:trace contextRef="#ctx0" brushRef="#br0" timeOffset="18919.6152">15646 13070,'53'18,"17"-18,71 0,0 18,53-18,18 17,17 1,107 35,34 0,71 0,70 0,19-36,-1-17,-53 0,-35 0,-53 36,-70-19,-89 1,-35-18,-35 17,-18 1,-35 0,-71-18,0 17</inkml:trace>
  <inkml:trace contextRef="#ctx0" brushRef="#br0" timeOffset="19767.5785">15822 14993,'18'-18,"35"1,52-19,19 1,35 0,52 0,54-1,17 19,71 17,-18 0,-53 0,89 35,17-17,35 70,-17-35,88-36,-53 19,-89-19,-87-17,-124 0,-53 0,-70 0</inkml:trace>
  <inkml:trace contextRef="#ctx0" brushRef="#br0" timeOffset="20504.1505">16298 16898,'0'0,"18"0,17 0,-17 0,35 0,17 0,54 0,35 18,52-1,124 19,1-36,122 53,-17-36,53 18,0-17,35 17,-70 18,-107-17,-87-1,-53 18,-36-18,-52-17,-54-18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1080" units="cm"/>
        </inkml:traceFormat>
        <inkml:channelProperties>
          <inkml:channelProperty channel="X" name="resolution" value="72.31638" units="1/cm"/>
          <inkml:channelProperty channel="Y" name="resolution" value="36.1204" units="1/cm"/>
        </inkml:channelProperties>
      </inkml:inkSource>
      <inkml:timestamp xml:id="ts0" timeString="2019-07-04T01:38:42.75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13406 1482,'0'17,"-36"54,36 52,-35 1,17 35,-35 52,1 19,-37-1,19 0,-18 18,17-35,0-18,36-35,18 35,-19-18,1 0,0 18,17 0,-35 18,53-18,0-35,0-36,0-70,18-17,-1-54,1 0,17-17,1 35,34-35,36-1,88 19,0-1,35-17,1 35,17-18,-18 18,-53 0,1 0,17 0,-36 18,54-1,17 1,54-18,34 18,71 17,53-17,53 17,35-35,-88 18,-35 35,-106-53,-71 35,-17-18,-36 1,-17-18,-53 0,-89 0,-17-18,0-17,0-35,18-19,-18 19,0-36,0-35,0-36,0 1,0-71,0 18,0-53,0 17,-35 53,35 18,-18 36,0 17,1 17,-1 36,18 17,0 18,0 18,0 17,0-17,0 18,0-19,0 1,-17 17,-1 18,0-35,1 0,-19-1,1-34,-53 17,-18-18,0 19,-53-37,18 36,-35 1,17 16,-17 1,-18 17,-18 1,-17 17,-18 0,-18 0,-17 0,70 0,54 0,-19 0,19 0,16 0,19 0,-36 0,0 0,18 0,-53 0,36 0,-19 0,18 0,1 0,-19 0,36 0,0 0,35 0,0 0,36 0,-1 0,1 0,17 0,0 0,18 0,-1 0,-17 0,18 0,-18 0,36 0,-1 0,-17 0,17 0</inkml:trace>
  <inkml:trace contextRef="#ctx0" brushRef="#br0" timeOffset="3464.0513">7408 5997,'18'0,"0"0,-1 0,1 0,17 0,-35-17,35 17,1-36,-19 19,1-1,0 18,-1-35,1 35,0 0,-1 0,1 0,-1 0,36 0,-35 0,0 0,-1 0,1 0,0 0,17 17,18-17,0 36,-18-19,36 1,-19 0,-16-1,17-17,-18 0,-17 0,17 18,-18-18,19 0,-19 0,1 17,35-17,0 0,0 0,-18 0,0 0,-17-17,0 17,17-18,-17 1,17-1,-18 18,19-18,-19 1,1 17,0 0,17-18,-17 18,-1 0,1 0,-1 0,19 0,-1 0,0 18,18-1,0 19,0-19,0 1,0-1,35 19,-35-36,0 0,-35 0,17 0,0 0,-17 17,-1-17,1 18,0-18,17 0,-17 0,-1 0,1 0,-1-18,1 1,0 17,-1-18,1 18,-18-18,18 18,-1-17,1 17,0 0,-1 0,1 0,17 0,-17 0,-1 0,1 0,0 0</inkml:trace>
  <inkml:trace contextRef="#ctx0" brushRef="#br0" timeOffset="9367.8723">3669 7267,'18'0,"-1"0,18 0,1 0,-1 0,0 0,1 0,-1 0,18 0,0 0,17 0,36 0,35 0,18 0,17 18,1-18,17 0,-18 0,36 0,-36 0,-17 0,-18 17,-17 1,-54-18,1 0,-36 0,0 0,-17 0,-1 0,1 0,0 0,-1 0,1 0,0 0,17 0,18 0,-18 0,18 18,-35-18,17 0</inkml:trace>
  <inkml:trace contextRef="#ctx0" brushRef="#br0" timeOffset="13791.8005">25082 7779,'0'0,"-17"0,-18 0,17 0,-17 17,-1 1,-17 0,1-1,-1 1,-18 0,18-18,0 0,18 0,-18 0,35 0,1 0</inkml:trace>
  <inkml:trace contextRef="#ctx0" brushRef="#br0" timeOffset="14400.3177">24448 7708,'0'18,"0"17,-36 18,19-18,-19 1,19-1,-19-17,36-1,-17-17,34 0,19 0,-1 0,18 0,-18 18,18-1,-18 1,-17 17,-18-17</inkml:trace>
  <inkml:trace contextRef="#ctx0" brushRef="#br0" timeOffset="14967.3024">24289 9137,'35'0,"0"0,1 18,17-1,-1-17,19 0,17 18,-35-18,0 0,0 0,-18 0,-35-18,18 18,-18-35,17 35,-17-18,18 18</inkml:trace>
  <inkml:trace contextRef="#ctx0" brushRef="#br0" timeOffset="15671.7809">24359 9049,'-17'0,"-1"0,18 35,-18 0,1-17,17 0,-18-1,0 1,18 0,-17-18,17 17,-18 1,1-1,17 1,0 0,17-18,1 0,-1 0,1 0,0 0,17 0,0 0,-17 0,0 0,-1 0,1 17</inkml:trace>
  <inkml:trace contextRef="#ctx0" brushRef="#br0" timeOffset="21559.9017">11483 8572,'-53'0,"18"-35,-36-18,18-35,0 35,0-17,18 34,-18-34,18 35,0-18,-1-18,19 18,-19 0,36 18,0 0,-17-1,17 1,0 17,0 1,17-1,1-35,17 18,-17 0,0-1,-1 1,1 18,-18-1,35 0,-17 1,35 17,17-18,36-17,35-1,0 19,36-19,-18 36,17 0,-35 0,18 18,0 0,17 17,18-17,-35-18,-1 0,-34 0,-54 0,-17 0,-17-18,-19 18,19 0,-1 18,18-1,0 36,0-17,0-1,17 0,-17-17,-35 17,-1-35,1 18,-18 17,18 0,-1-17,-17-1,0 1,0 17,0-17,-17 17,-1 1,0-1,1 0,-1 0,0 1,1-1,-1 0,0-35,18 18,-17 0,-18-1,-1 1,1 17,0-17,-18 17,0 0,18 1,-1-36,-17 17,18 1,17-1,-17-17,-18 0,-17 36,-18-19,-36 19,-17 17,53-36,17-17,18 0,18 0,17 0,1-17,-36-19,18 19,-1-1,-17 0,18 1,0 17,17 0,0 0</inkml:trace>
  <inkml:trace contextRef="#ctx0" brushRef="#br0" timeOffset="26047.7907">21749 7302,'0'18,"-18"17,18-17,-18 0,1 35,17 0,-18-18,18 0,-35 18,35 0,-18-18,1 18,17 0,17 18,36-1,18 71,-1-35,1 18,-18-36,0-35,-36-18,19 0,-19-35,1 0,0 0,-1 0,18 0,-17 0,17 0,36 0,-18 0,0 0,-18 0,0 0,1 0,16 0,1-17,-17-1,17 0,0 18,-18-17,0 17,0 0,1 0,-1 0,35 0,1 0,17 0,0 0,18 53,0-18,0 18,-36-18,1-17,-18 17,-18-17,0-18,-17 0,0 0,-1-18,-17-17,0-1,0 19,0-1,0 0,18-17,0 18,-18-1,17-35,-17 18,18-1,-18 1,0-18,0 18,0-18,0 0,-35-17,35 17,-18-35,0-18,1 0,17 18,0 17,0 18,-18 36,-17 17,0-18,-18-17,-18 35,-17-18,0 0,-18-17,18 35,-18-18,-18 1,36 17,-35 0,-1 0,-17 0,0 0,-35 0,-18 0,17-18,1 18,52 0,36 0,35 0,18 0</inkml:trace>
  <inkml:trace contextRef="#ctx0" brushRef="#br0" timeOffset="28815.7589">6121 9631,'17'0,"19"17,-1-17,0 18,0 0,18-18,18 17,17-17,36 0,-1 18,18 0,36 17,-19-17,36-1,0-17,-17 18,34-18,-17 17,18-17,0 18,17-18,0 18,36-18,0 17,-36 19,35-19,-34-17,-1 0,0 0,-17 0,-18 0,0 0,-53 0,0 0,18 0,-18 18,0 0,36-18,-36 0,0 0,0 0,-18 0,19 0,-54-36,18 19,-36-1,18 0,-35 18,-17 0,-1-17,18 17,17 0,1-18,52 18,-34 0,69 0,1 0,0 0,0 0,-1 0,1 18,35 17,-35-17,0 17,17 0,0 1,36-1,-18-18,-35-17,-159 18,88-18,53 0,-17 0,-19 18,-34-18,0 17,-36-17,18 0,0 0,17 0,36 0,35 0,-17-17,17 17,0-18,18 18,-18 0,35-18,-17 18,17 0,-35 0,18-17,35-1,-35 18,35-35,-53 35,0 0,0 0,-17 0,17 0,0 0,-53 18,18-18,-18 0,-17 0,-1 0,-17 0,53 0,-35 0,17 0,18-18,17 18,-35 0,-35 0,0 0,0 18,0 17,0-35,-18 17,0 1,1-18,-19 0</inkml:trace>
  <inkml:trace contextRef="#ctx0" brushRef="#br0" timeOffset="30175.8002">14235 9825,'-18'0,"-17"0,-1 0,-34 0,17 0,-159-18,106 1,1-1,-37-35,37 0,-1 18,35 17,36 1,0-1,35-17,0-1,0 1,0-18,0 0,-18 0,0 0,1 1,17 16,0-17,0 18,0-18,0 0,0-17,35 17,-17 0,-1 0,19 0,-19 18,19 17,-19 0,18 1,36-19,0 1,-1 18,18-1,18 0,0 1,35 17,18 0,-18 0,0 17,0 1,0 17,0-17,-17-18,-18 17,-36-17,-17 0,-18 53,36 0,-18 36,-18-1,-17-18,17 18,-17 1,-1-1,-17-35,0 17,18-17,-18-17,0-1,-18 18,1-36,-19 54,1-53,-35 34,-1 1,1-35,-1 35,18-35,0-1,35 1,1-1,-1-17,18 18,-17-18,-1 0,0 0,18 18,-17-18</inkml:trace>
  <inkml:trace contextRef="#ctx0" brushRef="#br0" timeOffset="31535.4638">22437 9772,'0'0,"-36"0,1 0,0 0,-18 0,0-18,-18-35,19 36,-1-54,17 36,19 0,-19-18,19 17,17 19,0-18,0-18,0 17,0-52,17-18,54-17,-36 17,1 35,-1 36,-18-18,36 18,-17 17,-1 1,18-36,-18 35,0-17,-17 35,17 0,-17 0,17 17,18 19,-18-19,1 19,34-1,18-35,-88 18,18-18,-18 17,18-17,-1 18,-17 17,0 0,18 1,-18-1,0 18,0 0,0-18,0 0,0 18,0-17,0-1,0 0,0 0,0 1,18-1,-1 0,-17 1,0-1,0 0,0 0,0 1,-17-19,-1 19,0-19,1 1,17 17,-18-17,0-1,1 36,-1-53,18 36,-35-19,35 18,-35 1,17-19,18 19,-35-19,35 1,-18 0,0-18</inkml:trace>
  <inkml:trace contextRef="#ctx0" brushRef="#br0" timeOffset="37815.8684">3951 10707,'0'17,"35"-17,1 18,17 0,0-18,88 35,70-17,1-18,35 0,0 0,-18 0,-52 0,-1 0,-17 17,-36-17,18 18,-35 0,-35-18,17 17,0-17,-17 0,-1 0,-35 0,18 0,-35 0,17 0,-17 18,0-18,-1 0,1 0,-1 0,-17 17</inkml:trace>
  <inkml:trace contextRef="#ctx0" brushRef="#br0" timeOffset="57343.8252">7091 13970,'17'0,"1"0,0 0,35 0,-18 0,36 0,52 0,-17 18,35-18,-18 17,36 1,-35 0,34-1,36 1,-35-1,18-17,-19 18,-17 0,-17-1,-1-17,1 0,-36 18,18-18,17 0,-35 0,36 0,-36 0,36 0,-54 0,18 0,18 18,-35-1,35 1,-53-18,17 0,18 0,-17 0,-18 0,0 0,0 0,-1 0,-16 0,-19 0,19 0,-19 0,54-18,-53 18,17 0,18 0,-18-17,-17 17,17 0,0 0,-17 0,17 0,0 0,1 0,-1 0,-17 0,-1 0,19 0,-19 0,18 0,-17 0,17 0,1 0,-1 0,0 0,18 0,-18-18,18 18,0-18,0 18,0 0,-18 0,-17 0,17 0,-17 0,17 0,-17 0,17 0,0-17,1 17,17 0,-36 0,1-18,17 18,-17 0,-1 0,19 0,-1 0,0 0,36 0,-1 0,1 0,-1-18,19 1,-54 17,0-18,0 18,-17 0,17 0,1 0,-1-17,35 17,1 0,52 0,-52-18,35 18,-36 0,-17 0,-17-18,17 18,-18 0,-18 0,19 0,-1-17,0 17,18 0,18 0,-36 0,18 0,-18 0,18 17,35-17,53 36,53 16,18-34,-18 0,-17-1,-1 1,-17 0,17 17,-52 0,-19 1,-16-19,16 1,-34-18,-18 0,0 0,0 0,-18 0,0-18,1 18,-19-17,1-1,0 18,-1 0,18-18,1 18,17-35,-18 35,0 0,18-18,-18 18,1-17,-19 17,1 0,0 0,-1-18,1 18,17-18,-17 18,17-17,0 17,1-18,-19 18,1 0,17-18,-17 18,-1 0,-17-17,18 17,0 0,-1 0</inkml:trace>
  <inkml:trace contextRef="#ctx0" brushRef="#br0" timeOffset="58431.7884">6791 15117,'0'0,"35"0,53-36,36 19,17-1,35 18,36 0,0 0,-1 0,54 18,-36-1,1 36,34-35,1 17,-36-17,18-1,-88-17,-18 18,-18-18,-70 0,-53 18</inkml:trace>
  <inkml:trace contextRef="#ctx0" brushRef="#br0" timeOffset="60223.6023">7691 16157,'0'0,"52"0,19 0,0 0,-1 0,1271 0,-1077 0,36 18,-53-18,88 17,-35 19,0-19,-35 19,17-1,-53-35,-35 35,-18-35,1 0,-1 0,18 0,0-17,-17-1,17 0,17 18,-17-17,0-1,-17 0,-1 1,-17-1,-18 0,-17 1,-1-1,0-17,1 35,-53-18,-19 18,-16-17,-1 17,0 0,-17 0,17 0,18 0,18 0,35 0,-18-18,35 18,-52-18,35 18,-54 0,1 0,0 0,0 0,53 0,88 0,18 18,-36-18,1 0,-19 0,-17 0,18 18,-18-18,18 17,-53-17,0 0,-36 0,1 0,-1 0,-17 0,0 18,-18-18,1 0,-19 0,1 0,0 0,17 0,-17 0,17 0,-18-18,1 18,35 0,0 0,-18 0,-17 0,-1 0,1 0,17 0,-17-17,0 17,-1 0,19 0,-19-18,19 18,-19 0,36 0,18 0,52 35,18 1,53-1,0 0,-17 0,-19-17,36 35,0-35,-35-1,0 1,0 0,-36-1,-52-17,-18 0,-18-17,0 17,0-18,18 0,-17 1,-1 17,0-18,1 0,-1 18,-18 0,19 0,-19 0,36 0,-17 0,-19-17,1 17,17 0,-17-18,-1 0,1 18,0 0,-18-17</inkml:trace>
  <inkml:trace contextRef="#ctx0" brushRef="#br0" timeOffset="61120.0188">4745 17110,'0'17,"18"1,-1-18,18 18,18-1,18-17,17 0,0 0,18 0,-18 0,18 36,35-19,-17 36,34 0,1-18,18 1,-36-19,-18-17,-35 0,-35 0,-17 0,17 0,-1 0,-34 0,17 0,-17 0,0 0,-1 0</inkml:trace>
  <inkml:trace contextRef="#ctx0" brushRef="#br0" timeOffset="76087.7479">8572 6509,'-17'0,"-54"-36,1 19,-36-18,18 17,-18-35,0 35,0 1,53-1,0 0,0 1,18-1,-71-35,53 18,-17-36,17 1,-18 17,36-18,18 18,17 18,-18-35,0-19,18 37,0-1,0 0,0 0,18 0,0 18,-1 17,1-35,35 0,-36 0,19 18,-19-18,19 18,-19 17,18-17,1 0,-1 17,36 0,-19 1,54-1,-35 0,52-17,-17 0,-35 17,17 0,0 1,0 17,-17-18,17 18,18-17,0-1,35-35,0 18,-18-18,19-18,-19 36,-52 17,17-17,-18 17,-34 18,-1 0,0 0,-17 0,17 0,-17 0,17 0,-17 18,17 0,-17 17,34 0,19 1,-36-19,-17 1,17-18,-35 35,35-35,-35 18,18-1,0 19,-18-19,35 1,-35 17,18-17,-1 17,-17-17,18 17,17 0,-35 18,18-17,0-1,-1 18,-17 0,0-18,0 0,18 0,-1 18,-17 0,18-17,-18-1,0 0,0 0,0 18,0-17,0 17,-18-18,1 0,-1 0,1 1,-1 17,18-1,-18-16,1-1,-1 0,18 18,-18-18,1-35,-1 36,0-19,-17 1,17 0,-17-1,0 1,0 0,-1-1,-17 1,1 17,16-17,1 17,-18-17,-35 35,17-36,-35 1,1 0,-1-1,0-17,-17 18,34-18,-17 0,36 17,17-17,35 0,1 0,-1 0,0 18,1-18,-1 0,-17 0,17 0,1 0,-19-18,19 18,-19-17,1 17,35-18,-35 18,17 0,1 0,-1-17,0 17,1 0,-1 0,0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1080" units="cm"/>
        </inkml:traceFormat>
        <inkml:channelProperties>
          <inkml:channelProperty channel="X" name="resolution" value="72.31638" units="1/cm"/>
          <inkml:channelProperty channel="Y" name="resolution" value="36.1204" units="1/cm"/>
        </inkml:channelProperties>
      </inkml:inkSource>
      <inkml:timestamp xml:id="ts0" timeString="2019-07-04T01:40:21.45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15487 4551,'35'17,"18"-17,35 0,124 18,105-18,266 0,87 35,0-35,-35 18,-53 17,-35 18,-88 0,-159-35,-106 52,-89-52,-87-18,-36 0</inkml:trace>
  <inkml:trace contextRef="#ctx0" brushRef="#br0" timeOffset="303.9909">16316 6262,'-18'0,"1"0</inkml:trace>
  <inkml:trace contextRef="#ctx0" brushRef="#br0" timeOffset="1343.3953">2875 5715,'18'0,"52"0,1-18,52 1,1-1,-1 18,36 0,-18 0,36 0,52 0,18 18,17-1,-34 1,-19-18,-52 0,18 18,-36-18,0 17,0 1,-18-18,18 0,-52 0,-36 0,-18 0</inkml:trace>
  <inkml:trace contextRef="#ctx0" brushRef="#br0" timeOffset="5471.5157">3863 7338,'0'-18,"18"18,-1 0,1-18,17 18,-17-17,-1 17,19 0,-19 0,19 0,-19 0,36 0,-18 0,18 0,36 0,-1 0,53 0,0 0,0 0,35 0,-17 0,0 0,17 0,-17 17,17-17,-34 0,-37 0,19 0,-36 0,18 0,-36 0,1 0,-18 0,18 0,-36 0,18 0,0 0,0 0,-1 0,-16 0,-1 0,0 0,-17 0,0 0,-1 0,1 0,-1 0,19 0,-19 0,1 0,0 0,-1 0,19 0,-1 0,0 0,18 0,0 0,0 0,0 0,17 0,-17 0,0 0,-18 0,18 18,-17-18,-1 0,-17 0,17 0,18 0,0 0,17 0,1 0,-18-18,17 1,-34 17,16-18,-16 1,17 17,0 0,-1 0,-16 0,17 0,-18 0,0 0,1 0,-1 0,18 0,-18 0,0-18,1 18,-1-18,-18 18,1 0,0 0</inkml:trace>
  <inkml:trace contextRef="#ctx0" brushRef="#br0" timeOffset="20142.9842">5115 10689,'36'0,"-19"0,1 0,-1 0,1 0,0 0,-1 0,1 0,0 0,-1 0,1 0,0 0,-1 0,1 0,0 0,-1 0,1 0,-1 0,1 0,0 0,17 0,-17 0,17 0,0 0,0 0,1-17,-19 17,19 0,-1 0,18 0,-18 0,0 0,1 0,-1 0,18 0,17 0,1 0,-18 0,17 0,-17 0,0 17,-17-17,16 18,-16-1,-1-17,18 0,-18 0,18 18,-18-18,18 0,18 0,-18 0,17 0,-34 0,17 0,-1-18,1 18,18-17,-36 17,18 0,-18 0,18 0,-17 0,17 0,-18 0,-18 0,19 0,-1 0,-17 0,17 0,-17 0,17 0,0 0,-17 0,17 0,0 0,18-18,0 18,-35 0,17 0,-17 0,17 0,0 0,18 0,0 0,0 0,18 0,-19 0,19 0,-36 0,1 0,-1 0,0 0,18 0,-18 0,18 0,-35 0,17 0,0 0,18 0,0 0,0 0,18 0,17 0,0 0,-17 0,-18 0,-18 0,0 0,-17 0,-1 0,1 0,0 0,-1 0,1 0,0 0,-1-17,1 17</inkml:trace>
  <inkml:trace contextRef="#ctx0" brushRef="#br0" timeOffset="22007.808">5715 13194,'35'0,"-17"0,0 0,-1 0,1 0,17 0,-17 0,-1 0,1 0,17 0,1-18,-1 18,0 0,18 0,18 0,34 0,19-17,17 17,0 0,0 0,0 0,-17 0,17 17,-18 1,1 0,-36-18,0 0,0 0,-35 0,-17 0,-1 0,0 0,1 17,-1-17,18 18,0-18,35 0,0 17,18-17,-18 0,0 0,18 18,-18-18,-35 0,0 0,0 18,0-18,-35 0,34 0,1-18,18 18,17-18,-35 18,0-17,-18 17,-17 0,17 0,0 0,-17 0,35 0,-18 0,18 0,-18 0,18 0,-17 0,-1 0,-17 0,-1 0,18 0,-17 0,0 0,17 0,-17 0,17 0,-17 0,35 0,-18 0,-18 0</inkml:trace>
  <inkml:trace contextRef="#ctx0" brushRef="#br0" timeOffset="23551.8601">5433 17903,'35'0,"53"0,-17-35,35 18,-1-1,19 0,-36 1,53 17,0-18,0 18,1-18,-19 18,18-17,18-1,-53 18,0 0,-18 0,-35 0,0 0,17 71,-17-71,-35 0,-1 0</inkml:trace>
  <inkml:trace contextRef="#ctx0" brushRef="#br0" timeOffset="24255.202">5680 12312,'17'0,"1"0,0 0,-1 0,19-18,-1 18,0 0,36 0,52 0,54 0,52 0,18 18,-36 0,54-1,-53-17,-1 18,-17-18,-35 17,-35-17,-71 18,-36-18</inkml:trace>
  <inkml:trace contextRef="#ctx0" brushRef="#br0" timeOffset="25375.6459">5609 8572,'0'-17,"18"17,-1-18,1 18,35-17,18 17,-1-18,18 18,18 0,35 0,36 53,34-18,54 0,-18-17,88 0,18 17,-71-35,53 0,18 0,-71 0,18 0,17-35,-34 35,17 0,-1-18,-16 18,-19 0,-34 0,-36 0,-36-18,-34 1,-18-1,-36 0,1 18,-54 0,1 0,0 0</inkml:trace>
  <inkml:trace contextRef="#ctx0" brushRef="#br0" timeOffset="31615.6046">12806 617,'0'71,"0"35,0 0,0 17,35 1,-35 17,0 0,0 18,-18-1,1-34,-18-18,-1-18,19 0,-1-18,18-17,-18 0,1 0,17-17,0 16,0 1,0-17,0-19,0 1,17-18,1 0,0 0,17 0,53 0,36 0,34 0,89 0,-35 0,70 0,71 35,0-17,52 17,72-17,52-18,0 0,0 0,-88 35,-88-35,-53 18,-89-18,1 0,-53 0,-18 0,-53 0,0 0,-52 0,-19 0,1 0,0 0,-1 0,1 0,-1 0,1 0,0-36,-18 1,17 0,-17-18,0 0,0-18,0 1,0-18,18-36,17-17,-17 18,0-18,-18 17,17 18,-17 18,0-18,18 71,-18 0,0-1,0 19,0-19,0 19,0-1,0-17,0-18,0 18,0-1,0 19,0-19,0 19,0-1,0 1,0-1,0 0,0 1,-18 17,18-18,-17 18,17-18,-18 1,0 17,1 0,17-18,-36 18,-17 0,-52-18,16 18,-16 0,-37-17,1 17,36 0,-19 0,1 0,-36 0,0 17,0 1,1 0,-36-18,52 0,19 0,0 0,17 0,-18 0,-17-18,0 18,18-18,17 18,0 0,0 0,18 0,-36 0,1 0,-18 0,17 0,36 18,18-18,17 0,-18 0,1 0,-36 0,17 0,-16 0,-1 0,-18 0,19 0,16 0,19 0,-1 0,-35 0,36-18,-36 18,18 0,-18-17,18 17,-18 0,18 0,17 0,1 0,17 0,17 0,1 0,18 0,-1 0,0 0,-35 0,36-18,-19 18,1-17,0 17,17 0,1 0,-1 0,-35 0,0 0,18-18,0 18,-1 0</inkml:trace>
  <inkml:trace contextRef="#ctx0" brushRef="#br0" timeOffset="34527.3527">10971 988,'0'-18,"18"18,0-18,-1 18,36 0,35 0,71 0,18 18,34 0,1-1,-71-17,0 18,-17 0,-54-1,-17 1,-18-18</inkml:trace>
  <inkml:trace contextRef="#ctx0" brushRef="#br0" timeOffset="34927.8538">12312 758,'18'-17,"17"17,-18 0,36 17,-35 19,17 17,-35 0,18-18,-18 18,0 0,0 0,0-36,-18 19,-17 16,-36-34,19 17,16 1,-17-19,18 1,0 0,17-1,1-17,17 18</inkml:trace>
  <inkml:trace contextRef="#ctx0" brushRef="#br0" timeOffset="39879.7953">12912 1182,'17'0,"19"0,-1 0,35 0,-17 0,36 0,-1 0,18 0,-1 0,-16 0,16 0,1 0,18 0,-18 0,-18 0,-18 0,1 0,-18 0,17 0,-34 0,34 0,-17 0,0 0,0 0,0 0,17 0,1 0,-18 0,17 0,1 0,0 0,-1 0,-17 0,0 0,0 0,17 0,-17 0,0 0,0 0,0 0,0 0,-18 0,1-18,-1 18,18 0,0 0,-18 0,18 0,0 0,0 0,0 0,-18 0,0 0,-17 0,35 0,0-35,0 35,-18-18,-18 18,19 0,-1 0,36 0,17 0,-18 0,1 0,70 0,0 0,53 0,-53 0,0 36,-17-19,-1 18,-52 1,-18-36,0 17,-18-17,-17 0,-1 0,19 0,-19 0,18 0,-17-17,35-1,-18 18,-17 0,17 0,-17 0,17 0,0 0,1 0,-19 0,1 0,17 0,0 0,-17 0,0 0,-1 0,1 0,17 0,-17 0,0 0,-1 0,1-18,17 18,-17-17,-1 17,1 0,17 0,1 0,-19 0,36 0,-35 0,17 0,18 0,18 0,17 17,0 1,-17-18,-19 18,-16-18,-19 0,-34 0</inkml:trace>
  <inkml:trace contextRef="#ctx0" brushRef="#br0" timeOffset="40607.4523">14146 758,'18'0,"-18"36,0-1,0 0,0 18,0 18,0 52,0 18,0 0,0 18,0 35,0-35,0 0,0-18,0-18,0-17,-18-35,18-18,0-18,0-17,0 17,0-18,0 19,-17-19,17 1</inkml:trace>
  <inkml:trace contextRef="#ctx0" brushRef="#br0" timeOffset="41215.9978">16034 741,'0'17,"0"1,17 0,-17-1,0 19,0 34,0 54,0 17,0 18,0 35,-17 17,17-52,0-18,0 35,0-17,-18-18,0 18,18-35,0-1,0-52,0-36,0-70,18-71,17 53</inkml:trace>
  <inkml:trace contextRef="#ctx0" brushRef="#br0" timeOffset="41806.983">17586 741,'0'35,"0"36,0-1,0 18,0 1,-18-1,18-18,0 54,-17-1,-1 18,-17 1,-18 34,18 18,-18-35,0 17,17-35,19-35,-1-35,18-36,-35 0,35 0,0-17,0 0,0-1</inkml:trace>
  <inkml:trace contextRef="#ctx0" brushRef="#br0" timeOffset="46447.591">13335 529,'0'35,"18"-17,-18 35,17-18,-17 18,0 0,18-18,-18-17,0 0,0-1,0 1</inkml:trace>
  <inkml:trace contextRef="#ctx0" brushRef="#br0" timeOffset="46838.982">13247 829,'17'18,"1"-18,0 17,-18 1,17-18,1 35,-18 0,18-35,-1 0,1 0,-18-35,18 0</inkml:trace>
  <inkml:trace contextRef="#ctx0" brushRef="#br0" timeOffset="47999.457">13370 917,'36'0,"-1"-17,0-19,0-17,18 36,-35-19,17 19,-17-1,-1 1,-17-1</inkml:trace>
  <inkml:trace contextRef="#ctx0" brushRef="#br0" timeOffset="55872.3061">15593 4868,'0'-17,"0"-1,0-17,0 17,-18 0,18 1,-17-18,-1-1,-17 1,-1-36,1-17,-36-18,19 18,-1 35,35 0,0 1,1 34,-1 0,0-17,1 17,17-17,-18-36,18 19,0-1,0-36,0 37,0-1,18 0,-18 35,17 0,1-17,17 17,1-34,34-1,1-18,35 18,-18 18,18 0,17-1,1 19,17-1,0 18,0-18,18 18,17 0,-17-17,0 17,-18 0,-18-18,18 1,-53-1,18-17,-18 17,1 0,-36 18,17 0,-17 0,35 0,-17 18,52 0,18-18,18 0,0 0,-18 0,0-18,0 18,-53 0,18 0,-53-18,-18 18,-17-17,0 17,-1 0,1 0,-18 35,0-17,0 17,0-17,0 34,0 1,0 0,0 0,0 0,0 0,0 0,0 35,-18-17,1-1,-1-17,-17 35,35-35,-18-17,-17-1,35 18,0 0,-35 0,35-18,-18 0,0 0,18 1,-35-1,35-17,-18 17,1-35,-1 18,0-1,1 18,-1-17,-17 17,17 18,-35-35,36 0,-19-18,1 17,-18 1,-17-1,-1 1,1-18,-54 0,1 0,-18 0,17 0,-17-35,0 0,35 17,18 18,-53 0,0 0,-71 18,-17 17,-18-18,0 19,35-36,53 17,1-17,34 0,1-17,17-19,53 19,0 17,18-18,17 18,0 0,1 0,-1 0,0 18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1080" units="cm"/>
        </inkml:traceFormat>
        <inkml:channelProperties>
          <inkml:channelProperty channel="X" name="resolution" value="72.31638" units="1/cm"/>
          <inkml:channelProperty channel="Y" name="resolution" value="36.1204" units="1/cm"/>
        </inkml:channelProperties>
      </inkml:inkSource>
      <inkml:timestamp xml:id="ts0" timeString="2019-07-04T01:41:21.04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3281 6332,'17'18,"36"0,-17-1,34 19,-17-19,18 1,52-1,18-17,53 18,0-18,36 0,-54 0,36 0,-18 0,17-18,1-17,-18 0,-18 0,-17-1,0-34,-36 35,1-1,-36 19,-17 17,35-18,-54 18,-16 0,-19 0,19 18,-19-18,-17 17,18-17</inkml:trace>
  <inkml:trace contextRef="#ctx0" brushRef="#br0" timeOffset="46824.4254">13635 1199,'0'-17,"17"17,-17 35,0 36,0 17,0-18,0 36,0-35,0-36,0-17,0-1,-17-17,-1 0,1 0</inkml:trace>
  <inkml:trace contextRef="#ctx0" brushRef="#br0" timeOffset="49600.0425">13635 1323,'17'18,"19"17,17 35,-36-34,36-1,-17 36,16-36,1 35,18-34,-36 17,0-36,1 18,-36-17,17 0,1-18</inkml:trace>
  <inkml:trace contextRef="#ctx0" brushRef="#br0" timeOffset="49863.4201">14499 1182,'18'0,"-18"17,0 36,0 18,0-18,0 0,0 0,-18 0,1 0,-19 17,36 18,-17-35,-1-18,18-17</inkml:trace>
  <inkml:trace contextRef="#ctx0" brushRef="#br0" timeOffset="50063.9782">14411 1535,'18'0,"-1"17,1 1,0-18,34 0,19 0,35 0,-36-18,19-17,-19 17,-35 1,-17-19</inkml:trace>
  <inkml:trace contextRef="#ctx0" brushRef="#br0" timeOffset="50296.2743">14975 1341,'-17'0,"17"35,0 35,0-17,0 0,0 0,0 35,-18-17,18-1,-35 19,0 34,-18-70,17 35,1-53,17 1,18-19</inkml:trace>
  <inkml:trace contextRef="#ctx0" brushRef="#br0" timeOffset="50607.4277">14676 2293,'17'0,"36"0,0 0,0 0,0 0,0 18,-18 17,0 18,-17-35,-18-1,0 36,0-18,-35 1,-36 34,-35-17,-17 18,-1-54,19 1,52-18,17-18,19 1,17-19,0 1,35-35,71-36,17-18,-35 1</inkml:trace>
  <inkml:trace contextRef="#ctx0" brushRef="#br0" timeOffset="50967.9988">15469 1499,'-17'0,"-1"71,0 35,1 17,17-17,-18 17,18-52,0-18,0-35,-18-1</inkml:trace>
  <inkml:trace contextRef="#ctx0" brushRef="#br0" timeOffset="51159.9193">15452 1623,'17'0,"19"35,-1 53,0-17,-17-18,-1 0,1-36,-18 1,0 0</inkml:trace>
  <inkml:trace contextRef="#ctx0" brushRef="#br0" timeOffset="51343.3242">15522 1658,'0'-18,"53"18,35 0,-35 0,35 36,-17-19,35 1,-36 0,19-1,-19-17,-52 0</inkml:trace>
  <inkml:trace contextRef="#ctx0" brushRef="#br0" timeOffset="51559.4195">16210 1499,'-18'18,"1"17,17 18,-18 18,18-1,0 36,0-35,0-1,0 18,0-17,-17-18,-19 17,19-52,-19 17,1 18,0-53</inkml:trace>
  <inkml:trace contextRef="#ctx0" brushRef="#br0" timeOffset="51872.9047">15946 2381,'35'0,"-18"0,36 0,-35 18,17-18,-35 18,0-1,0 1,0 17,0 18,0-18,-17 18,-36-18,-35 1,17-1,-52 18,52-35,18-18,35 17,36-34,17-107,54-17,-37 18,-34 17,17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1080" units="cm"/>
        </inkml:traceFormat>
        <inkml:channelProperties>
          <inkml:channelProperty channel="X" name="resolution" value="72.31638" units="1/cm"/>
          <inkml:channelProperty channel="Y" name="resolution" value="36.1204" units="1/cm"/>
        </inkml:channelProperties>
      </inkml:inkSource>
      <inkml:timestamp xml:id="ts0" timeString="2019-07-04T01:41:31.62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14252 2170,'-17'52,"17"19,-18 17,0 36,18-1,0 18,0 18,0-18,0 36,0-36,-35 0,0 35,-1-52,1 34,18 19,-19-54,19-17,-1 0,0-36,18-17,-17-17,17-1,-18-35,18 18,18-18,-1 0,19 0,-1 0,18 0,17 0,36-18,18 18,52 0,36 0,-1 0,19 0,70 35,105 18,-17 35,-88-52,35 34,-88 1,-35-36,-53 0,17 1,-35-19,-17-17,-54 0,1 0,-18 0,17 0,1 18,35-1,-18 1,18-18,-18 0,-18 0,19 0,-36-18,17-17,-17 35,-18-17,-35-1,18 0,0 1,-1-19,-17 19,18-19,-18 1,0 18,17-36,-17 35,0 0,0-17,0 0,0-1,0 1,0 0,0-18,0 18,-17-36,-1-17,1 35,17-35,-36-18,19 36,17-19,0 1,0 0,0 17,0-34,0 34,0 18,0 0,-18 0,0 0,18 18,0 17,-17-17,17 0,0 0,0-1,0 19,-18-19,18 19,0-1,-18 0,1 1,-18-1,-1 18,1 0,0-17,-18-1,0 0,-53 1,35 17,-17 0,-35 0,-1 0,-17 0,-18 0,-17-36,-36 36,1-17,34 17,-87-18,-1 0,18 18,-17-17,34-1,19 1,52 17,53-18,53 18,18 0,17 0,-35 0,18 0,17-18,1 18,-1 0,-17 0,-71 0,-17 0,-36 0,18 0,-18 0,71-17,-18-1,53 18,35 0,1 0,17-18,-36 18,-16-17,-1-1,0 18,0 0,18 0,17 0,0 0</inkml:trace>
  <inkml:trace contextRef="#ctx0" brushRef="#br0" timeOffset="2736.122">14252 3404,'0'-17,"18"17,0 0,-1 0,18 0,-17 0,35 0,18 0,17-18,18 18,35 0,0 0,18 0,17 53,18-35,-35-1,-18 1,-18-1,1-17,-54 18,1-18,-18 0,-18 0,18 0,18 0,34 18,36-1,36 1,-1 17,1-17,-19 0,-17-18,-35 0,18 0,-71 0,-18 0,-17 0,17 17,18 1,17 0,-17-18,53 0,-18 0,18 0,-35 0,-18 0,17 0,-17 0,0 0,-18 0,1 0,-19 0,1 0,-53 0</inkml:trace>
  <inkml:trace contextRef="#ctx0" brushRef="#br0" timeOffset="3488.3739">15381 3016,'0'18,"0"17,0 0,0 18,-18 18,18-18,-17 53,-18 17,-1 1,1-1,17 18,-35 0,36-17,17-1,-18 1,1-54,17-34,0-19,0-52,17 17</inkml:trace>
  <inkml:trace contextRef="#ctx0" brushRef="#br0" timeOffset="4367.9948">16828 3104,'0'18,"0"35,0 0,0 17,-36 36,19-18,-1-17,0 0,1 17,-36-35,35 35,-17 0,0 0,17-17,18 17,0-35,-18 0,18 0,0-18,0-17,0-1,0 19,0-1,0-17,0-1,0 1,0-1,0 1,0 0,0 17,0-17,0-1,0 1,0 17,0-17,0-1,0 1,18-36</inkml:trace>
  <inkml:trace contextRef="#ctx0" brushRef="#br0" timeOffset="5336.254">17921 3104,'0'18,"0"0,0 17,0 18,0-18,0 36,-18-1,1 36,-1-35,1 17,-1-18,0-17,1 18,17-18,0 17,0-17,0 18,0-1,-18 19,18-1,0 18,0-36,0 1,0-1,-18-34,18 16,0-34,0 0,0 17,0 0,0-17,18 0,-18-1,0 1,0 0,18-36</inkml:trace>
  <inkml:trace contextRef="#ctx0" brushRef="#br0" timeOffset="12751.239">2875 6720,'0'0,"-17"18,-1 0,-17-1,17 1,-17 17,-18 1,17-1,-16 18,-1 35,-18-35,1 35,17-17,-18-19,-17 54,17-17,-17 16,35-16,18-19,17 1,-17-18,17-18,1 0,-1 18,-17 0,0-18,17 1,0 34,1-52,-1 17,0 0,1 1,17-1,-18-35,18 17,0 1,0 0,0-1,0 1,0 0,0-1,18 19,17-1,0 0,18 18,0 0,18 18,-18-19,52 19,-34 17,17 0,0 1,-17-19,-18-35,17 36,-34-36,-1 1,0-19,0 1,-35-1,0 1</inkml:trace>
  <inkml:trace contextRef="#ctx0" brushRef="#br0" timeOffset="20599.8679">6738 11130,'0'18,"18"-18,-1 17,1-17,17 0,36 0,17 0,35-17,1-1,-18 0,53 1,-18-1,17 1,36-1,0-35,-17 35,17 1,0-1,-53 18,18-18,-36 18,18-35,18 18,-18-1,18-17,0-18,35-18,-36 18,37 18,-54 0,17-1,-34 19,-36 17,0 0,0 0,-17 0,0 0,-1 0,1-18,17 1,-35-1,17 0,1 18,35-17,-18 17,35 0,36 35,0-17,-18-18,-18 0,-34 0,-1 0,-18-18,-17 18,-17-18,-1 18,-17 0,-1 0,1 0,35 0,17 36,54-1,-1-18,-17-17,17 18,-52-18,0 0,-18 0,-1 18,-16 17,17-17,0 17,-1 18,19 0,-18-36,-18 1,1-18,16 0,-16 18,17-1,0 1,-18-18,0 0,18 0,0 0,17 0,36-18,-18 18,36-17,-36 17,36-18,-19 18,-34-18,53 18,-1 36,0-36,-34 0,-19 0,1 0,17 0,18 0,-36 0,-17 0,-35 0</inkml:trace>
  <inkml:trace contextRef="#ctx0" brushRef="#br0" timeOffset="24184.2445">11077 6156,'0'18,"-35"-18,0 0,-18 17,-35-17,-18 0,18 0,-1 0,1 0,-18-17,-35 17,0-18,-18 0,-17 1,17-36,53 17,53 1,18 0,18 0,17-1,0 1,0 0,0 17,17 1,-17-19,0 19,0-1,0 0,0-17,0-18,0 18,18-36,17-52,-17-18,17-18,-35 18,18 53,-1-18,-17 35,18 36,0 17,-1 1,1-19,35 36,-18-35,0 18,18-1,35-17,1 17,-19 18,54 0,17 0,88 71,53-36,36-18,35 36,-1-35,-122-18,-36 0,-71 0,-35 0,-52 18,-1-1,-35 1,0 35,0 0,0 0,0 0,-18 17,1 1,-1 17,0-18,1 1,-1 35,18-53,-18 0,1 0,-1 0,-17-1,0-16,-1 34,1-17,0 0,-18 0,35 0,18 0,-17-53,17 17,-18-17,0 0,-17 0,-18 36,0-19,-17 19,-36 17,0-18,-18 0,-17 0,18-35,52 0,-35 0,1 0,-19 0,1 0,17-35,35 18,36 17</inkml:trace>
  <inkml:trace contextRef="#ctx0" brushRef="#br0" timeOffset="31311.7777">12947 1905,'0'35,"0"1,-35 16,-1 37,-17 16,-17 1,-18-35,17 17,18-70,18 17</inkml:trace>
  <inkml:trace contextRef="#ctx0" brushRef="#br0" timeOffset="31519.7131">12788 2222,'0'0,"35"0,1 0,34 36,-34-1,17 0,-1 1,1-1,-35-17,0 17,-1-35,-17 17,0 1</inkml:trace>
  <inkml:trace contextRef="#ctx0" brushRef="#br0" timeOffset="31751.7147">12400 2681,'0'0,"0"18,0-1,18 1,-1-18,19 0,17 0,35 0,35 0,-17 0,0 0,-35 18,-1-18,-35 0,-17 0</inkml:trace>
  <inkml:trace contextRef="#ctx0" brushRef="#br0" timeOffset="31983.9389">12894 2805,'0'0,"0"17,0 19,0-19,0 18,0 18,0 0,-18 18,1 35,-19-36,1 18,35-35,-35-35,35 0,0-54</inkml:trace>
  <inkml:trace contextRef="#ctx0" brushRef="#br0" timeOffset="32336.1387">13282 2275,'18'0,"17"0,-17 53,17 0,-35-17,18-1,-1 0,-17-17,0-1,0 1,-53 0,18-1,0 1,-18-18,35 0,-17 0</inkml:trace>
  <inkml:trace contextRef="#ctx0" brushRef="#br0" timeOffset="32535.3671">13388 2558,'0'0,"70"17,-34 1,-1 0,-17-1,-1-17,-17 18,18-1</inkml:trace>
  <inkml:trace contextRef="#ctx0" brushRef="#br0" timeOffset="32727.9764">13617 2452,'18'0,"-1"0,1 0,0 0,-1 0,1 0,0-18,-1-17</inkml:trace>
  <inkml:trace contextRef="#ctx0" brushRef="#br0" timeOffset="32975.238">13917 2081,'0'18,"0"35,0 0,0 0,0 17,0-17,0 18,-35 35,-18 17,0-17,-18 0,36 17,0-70,35-18,-18 1</inkml:trace>
  <inkml:trace contextRef="#ctx0" brushRef="#br0" timeOffset="33320.1788">13529 3193,'0'0,"0"17,18-17,-1 0,36 0,-18 0,-17 18,0-18,-1 0,-17 35,0 18,0 0,-35-18,17-17,-17 0,0-1,17-17,1 0,-19-17,19-1,-1 0,-17-17,17 17,18-17,0 0,0 17</inkml:trace>
  <inkml:trace contextRef="#ctx0" brushRef="#br0" timeOffset="33600.0958">15752 1393,'0'0,"35"0,18 0,35 53,-18-17,36 34,-53 1,-35-18,-18-18,0-17,-35-1,-18 19</inkml:trace>
  <inkml:trace contextRef="#ctx0" brushRef="#br0" timeOffset="33823.9803">15311 1764,'35'-18,"71"1,35-1,0 18,0 0,-18-18,-52 18,-18 0,0 0,-36 0,1 0,-18 18</inkml:trace>
  <inkml:trace contextRef="#ctx0" brushRef="#br0" timeOffset="33983.8613">16157 1834,'0'0,"0"36,-17-19,-1 19,0-36,1 17,-19 19,36-19,-35 18,0-17,17 17,1 1,-1-19</inkml:trace>
  <inkml:trace contextRef="#ctx0" brushRef="#br0" timeOffset="34167.8986">16369 1746,'0'0,"35"0,-17 0,-1 0,19 0,-19 36,-17-19,18 1,-18 17,0 18,-18 0,-17 17,0-17,-36 18</inkml:trace>
  <inkml:trace contextRef="#ctx0" brushRef="#br0" timeOffset="34384.3392">15787 2258,'0'0,"-18"0,-17 17,35 1,35-18,53 18,18-18,0 0,0 0,-18 0,-17 0,-18-18,-36 18,1-18</inkml:trace>
  <inkml:trace contextRef="#ctx0" brushRef="#br0" timeOffset="34584.101">16228 2364,'0'0,"-18"53,0 17,18-17,-17 0,-1-18,18 0,0-17,0 17,0-17,35-18,1-35,17-18</inkml:trace>
  <inkml:trace contextRef="#ctx0" brushRef="#br0" timeOffset="34855.7205">16581 1729,'0'0,"35"0,53 17,36 19,34 16,1 19,-18 17,-88-53,-18 1,-35-1,0-17,0-1,-35 19,-36-19,19 18,-19 1,18-19,18-17</inkml:trace>
  <inkml:trace contextRef="#ctx0" brushRef="#br0" timeOffset="35151.8433">17445 1605,'17'35,"1"36,17 17,1 18,17-18,-18 0,0 18,-17-35,-18-1,0-34,0 17,0-36</inkml:trace>
  <inkml:trace contextRef="#ctx0" brushRef="#br0" timeOffset="35320.2883">17639 1958,'0'0,"53"0,17 0,19 35,34 18,-17 0,17-18,-52 1,-18-19,-36 1,-34-1</inkml:trace>
  <inkml:trace contextRef="#ctx0" brushRef="#br0" timeOffset="42952.2275">12224 3634,'53'0,"0"17,52 19,1-19,-18 1,36 17,17-35,-17 0,-54 0,1 0,-18 0,17 0,36 0,-18 18</inkml:trace>
  <inkml:trace contextRef="#ctx0" brushRef="#br0" timeOffset="43367.9356">14534 2910,'0'0,"177"-35,17 18,35 17,89 0,176 17,17 71,-52-35,35 18,-71 17,-158-70,-89-1,-88-17,-53 0,-35-17,0-1,0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1080" units="cm"/>
        </inkml:traceFormat>
        <inkml:channelProperties>
          <inkml:channelProperty channel="X" name="resolution" value="72.31638" units="1/cm"/>
          <inkml:channelProperty channel="Y" name="resolution" value="36.1204" units="1/cm"/>
        </inkml:channelProperties>
      </inkml:inkSource>
      <inkml:timestamp xml:id="ts0" timeString="2019-07-04T00:35:27.82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6914 6720,'0'0,"18"0,-18 36,18 34,-1 36,1-35,-18 34,0-34,0 17,0-17,-18 17,1 18,-1-18,0 18,1-18,17 0,0-70,0-53</inkml:trace>
  <inkml:trace contextRef="#ctx0" brushRef="#br0" timeOffset="527.369">6385 7444,'0'17,"18"1,0 0,17-1,0 36,0-18,1-17,17 17,-18 18,0-18,18 36,-35-53,17 17,-17-35,-1 0,19 0,-1 0,-18-35,1 17,17-35,1 0,-19-17,1 34,17 1,-17 17,-1 18,1 0,0 0,17 0,-17 0</inkml:trace>
  <inkml:trace contextRef="#ctx0" brushRef="#br0" timeOffset="1919.3626">5838 10619,'36'0,"-19"0,19-18,-1 18,0 0,36 0,-1-18,19 1,-1-36,18 0,-18-18,0 18,-17 0,-19 18,1 18,-35 17,17 0,1 0,-19 35,54 35,35 1,-36-36,1 18,-18 0,35 0,-53-35,0-1,-17-17,0 0,17 0,-17-17,34-19,1 1,-17 17,-1-17,18 35,0-35,-18 17,0 1,-17 17,0-18,-1 18,1 0,0 0,17-18,0 1,-17 17,17-18,-17 0,-1 18,1 0,17 18,-17 53,35-18,-18 35,18 0,0 0,-18-35,18 0,-18-18,-17-17,35 17,0-17,-18-1,36 1,-18 0,-1-18,19 0,-18-18,-18-17,0 35</inkml:trace>
  <inkml:trace contextRef="#ctx0" brushRef="#br0" timeOffset="3575.5633">12030 6562,'0'53,"0"0,17 52,-17 19,0-1,0 18,0-52,0 16,0-52,0-17,0-19,-17-17</inkml:trace>
  <inkml:trace contextRef="#ctx0" brushRef="#br0" timeOffset="3975.3735">11712 7426,'0'0,"36"0,-19 0,18 18,18-1,0 36,-35 0,17 18,18 17,-35-35,-1-18,-17 0,36-35,-19 0,36-70,18-36,-18 18,-18-71,0 0,0 36,-17 70,-18 18</inkml:trace>
  <inkml:trace contextRef="#ctx0" brushRef="#br0" timeOffset="5175.8259">10672 10583,'17'0,"18"0,1-35,-1 17,18-34,17-1,1 17,-18-17,0 53,17-35,-34 35,-36-18,17 18,1 0,0 0,17 18,0 35,18 0,0 18,0-1,-18 1,18-18,18 17,-36-52,0-1,1-17,-1 0,0 0,-17-35,17 17,0-17,1-18,16 0,19-17,-18 17,0 18,0-1,-18 1,-17 17,-1 18,1 0,0 0,-1 0,18 18,1 17,-1-17,0 0,-17 17,35 0,-18 36,18-36,18 53,34 0,-34-35,35-17,-36-19,36 18,-70-35,-1 0,-18-17,1-18,-18-1,18 19</inkml:trace>
  <inkml:trace contextRef="#ctx0" brushRef="#br0" timeOffset="5839.5462">17357 6473,'0'0,"0"18,17 35,-17 53,0 35,0 0,0-17,0 17,0 0,-17-53,-1 18,0-36,1-17,17 18,-18-18,0 0,18-36</inkml:trace>
  <inkml:trace contextRef="#ctx0" brushRef="#br0" timeOffset="6231.7941">16969 7479,'35'70,"-35"-34,35 17,0-18,1 0,-19 0,1 1,0-1,-18 0,17-35,1 18,-18 0,18-18,-1 0,1-36,17 1,-17 17,17-17,0 17,-17-17,17 0,-17 17,-1-35</inkml:trace>
  <inkml:trace contextRef="#ctx0" brushRef="#br0" timeOffset="7799.5678">16510 10654,'0'18,"18"-18,-1 0,36 0,-18-36,1-17,-1 18,-17 0,-1 0,1 17,17 18,-35-18,0 54,18-19,35 1,53 35,17 35,1-35,52 53,0-1,-70-52,0 0,-18-17,-70-19,-1 1,1-18,0 0,35-53,-18 0,18-18,0 19,-36 16,1 1,0 17,-18 1,17 17,1-18,17 18,-17-18,0 18,-1-17,18-1,-17 18,17 0,-17 0,0 0,17 18,-17-1,-18 19,52-1,1 18,71 0,17 17,-35-52,0-18,-18 0,-35 0,-18-35,-17-1,17-16,-17 34,-1-17,1-1</inkml:trace>
  <inkml:trace contextRef="#ctx0" brushRef="#br0" timeOffset="8967.9628">19173 4392,'0'53,"18"106,17 35,-17-18,17 1,-35-54,0 18,0-53,0 18,-17-35,-19 35,19-1,-1-16,18 16,0-52,0-35,0-89,0-17,0 0,0 0</inkml:trace>
  <inkml:trace contextRef="#ctx0" brushRef="#br0" timeOffset="9558.7735">19121 4480,'0'0,"35"0,0 0,0 0,-17 0,17 0,18 18,0 17,0 0,35 18,-35-35,0 53,-53-36,35 18,-35-18,0 18,0 0,0 0,0 17,18 1,0-36,-18 0,0 1,0-19,0 1,0 17,-18-17,0 0,-17 35,0-1,-18 1,35 0,-17-17,-36 16,36-16,0-19,-36 36,36-35,17 17,-17-17,0 17,17-35</inkml:trace>
  <inkml:trace contextRef="#ctx0" brushRef="#br0" timeOffset="10095.6517">20108 4533,'0'71,"0"-1,0 1,0 17,0 0,18-17,-18 35,0-18,0-18,-18 19,18-54,-17-17,17-1,0-52</inkml:trace>
  <inkml:trace contextRef="#ctx0" brushRef="#br0" timeOffset="10855.5197">20091 4657,'0'0,"17"-18,1 18,-18-18,18 18,17 0,-17 0,17 0,-18 0,19 0,-19 0,1 18,-18 17,0 1,18 16,-18-16,17-1,1 18,-18-35,0-1,0 1,0 0,0 17,-18-18,18 19,-17-36,-1 17,-17-17,17 18,0 0,-17-18,18 17,34-17,1 0,17 0,-17 0,-1-17,1 17,17 35,-35-17,18-1,-18 36,0 0,0-18,0 1,0 17,-18-36,1 18,17-17,-18 0,0-1,1 1,-36-18,18 0,35 18,-18-18,0 0</inkml:trace>
  <inkml:trace contextRef="#ctx0" brushRef="#br0" timeOffset="11536.6115">20673 4568,'0'71,"0"17,0 53,0 0,0-17,0 17,0-53,0 0,-18-52,18 17,-17-36,34-70,18-70,1-1,-1-17,-17 18</inkml:trace>
  <inkml:trace contextRef="#ctx0" brushRef="#br0" timeOffset="12119.658">20779 4604,'35'17,"-17"36,17-17,18 16,0 19,-18-36,18 54,-18-54,0 18,-17 0,0-36,-1 19,-17-19,18-34,17-54,18-35,-18 36,18-19,0 1,-17 35,-1 0,0-17,18 35,-35-1,-1 36,-17 18,-17 17,17 18,-18 18,18-1,-18-17,18 18,-17-1,17-17,0 0,0-18,0 1,0 17,0-18,0-18,0 19</inkml:trace>
  <inkml:trace contextRef="#ctx0" brushRef="#br0" timeOffset="12718.9456">22084 4498,'-18'53,"1"-36,-19 36,1 0,17 18,-34-36,52 18,-18 0,-17 0,35 0,0-18,0-17,17 17,19 18,34-18,54 18,-19-18,-34-17,-36 0,0-1,1-17,-19 18,1 0,0-1,-18 1,0 0,0-1,-18 36,0 0,-17 0,0 0,-18 17,18-17,-18 0,-35 0,35 0,-36-18,37-17,-19-18,18 0,35 0,-17-18,17-17,1 0,17-1,-18 1,18-18,0 36</inkml:trace>
  <inkml:trace contextRef="#ctx0" brushRef="#br0" timeOffset="14055.8104">15081 1693,'0'0,"18"-35,0 0,17 17,35-35,-17 36,18-1,-18 0,0 18,-36 0,1 18,-18 17,0 18,-18 0,1 0,17-18,-18 18,-17-35,35-1,-18-17,0 0,-17 0,18-17,-19-36,19 0,-1 0,-17 0,17 0</inkml:trace>
  <inkml:trace contextRef="#ctx0" brushRef="#br0" timeOffset="14406.9454">14605 2028,'0'18,"18"0,52-18,36 0,-18 0,18 0,0-18,0 18,-18 0,18 0,-18 0,18 0,-36 0,-17 0,-35 0,-18 18,0-1</inkml:trace>
  <inkml:trace contextRef="#ctx0" brushRef="#br0" timeOffset="14743.6924">15240 2452,'35'0,"-17"0,35 0,0 0,-18 0,0 17,-17 1,-18 0,0-1,-35 19,-1-1,19-17,-19 17,1-35,18 0,-1-18,18-17,-18-18,1-35</inkml:trace>
  <inkml:trace contextRef="#ctx0" brushRef="#br0" timeOffset="15056.0748">15893 1658,'0'0,"35"0,0 0,0 0,18 0,0 0,-17 18,-36-1,0 1,0 0,0 17,-18-35,0 35,1-35,-1 0,-17 0,-1 0</inkml:trace>
  <inkml:trace contextRef="#ctx0" brushRef="#br0" timeOffset="15327.5869">15981 1817,'0'0,"0"35,-18 0,18 1,0 17,0-18,0-18,0 1,0 0</inkml:trace>
  <inkml:trace contextRef="#ctx0" brushRef="#br0" timeOffset="15535.6815">16051 1923,'0'17,"0"19,0-19,0 36,0-18,0 1,0 17,0-36,0 1,0-1,-17-17,-1 0</inkml:trace>
  <inkml:trace contextRef="#ctx0" brushRef="#br0" timeOffset="15742.9446">15822 2222,'18'0,"-1"0,19 0,-1 0,0 18,0-18,-17 0,-18 18</inkml:trace>
  <inkml:trace contextRef="#ctx0" brushRef="#br0" timeOffset="16039.6958">15875 2487,'18'0,"-1"0,1 0,17 0,-17 0,-1 0,1 0,-18 18,0 35,18-18,-18 0,0 0,-18-35,0 0,1 0,-18 0,35-17,-18-36,18-18,0-34</inkml:trace>
  <inkml:trace contextRef="#ctx0" brushRef="#br0" timeOffset="16576.4576">18962 1605,'17'-35,"1"35,0 0,17 18,0 34,-35-16,0 17,18-36,-18 1,-18 0,1-1,-19 1,19-1,-1 1,-35 0,18-18,0 0,-1 0,1 0,35-36,0 19,0-18,18-1</inkml:trace>
  <inkml:trace contextRef="#ctx0" brushRef="#br0" timeOffset="16886.9444">18415 2328,'0'-17,"18"17,-1 0,19-18,-1 0,18 1,0 17,-18-36,0 19,-17 17,17 0,-17-18,-1 1,1 17</inkml:trace>
  <inkml:trace contextRef="#ctx0" brushRef="#br0" timeOffset="17231.9334">18644 2346,'18'0,"0"0,-1 0,1 0,-1 18,19-1,-36 19,17-19,1 1,-18-1,-18-17,18-35,0 0,0-18,0-18</inkml:trace>
  <inkml:trace contextRef="#ctx0" brushRef="#br0" timeOffset="17583.9225">19385 1570,'0'0,"18"0,-1 18,1-1,-18 36,18-18,-18 1,0-19,0 1,-18 0,18 17,-35-18,17 19,-17-19,0-17,-1 0,-17-35,0 17,36-17</inkml:trace>
  <inkml:trace contextRef="#ctx0" brushRef="#br0" timeOffset="17814.9446">19209 1817,'0'35,"0"-17,0 17,0-17,0 17,0 18,0 0,0-36,0 1,0 0,0-1,0 1</inkml:trace>
  <inkml:trace contextRef="#ctx0" brushRef="#br0" timeOffset="17999.8763">19244 2081,'0'36,"18"-19,-1 1,-17 0,0-1,0 18,0-17,-17-18,-1 35,0-35,-17 36,17-36</inkml:trace>
  <inkml:trace contextRef="#ctx0" brushRef="#br0" timeOffset="18183.6001">19103 2293,'35'0,"0"0,1-18,-1 18,0-17,1 17,-19 0,1 0</inkml:trace>
  <inkml:trace contextRef="#ctx0" brushRef="#br0" timeOffset="18495.8581">19262 2540,'17'0,"1"0,17 0,1 18,-19-18,-17 17,0 1,0 17,0-17,0-1,-17-17,-1 0,-17 0,-1-17,36-18,0-18,0-18</inkml:trace>
  <inkml:trace contextRef="#ctx0" brushRef="#br0" timeOffset="18919.8716">21414 1517,'0'0,"105"53,1 17,-18 1,-35 0,36 17,-19-35,-70 0,0-1,0-16,0 17,-35-18,17 0,1-17,-19-1,19-17,-19 0,-17 0,36-17,-1-1,1-17,17-18</inkml:trace>
  <inkml:trace contextRef="#ctx0" brushRef="#br0" timeOffset="19303.4129">21396 2328,'0'0,"35"0,1 0,-1 0,18-17,-18 17,0 0,1 0,-1-18,0 18,-17-18,17 18,-17 0</inkml:trace>
  <inkml:trace contextRef="#ctx0" brushRef="#br0" timeOffset="19663.7658">21378 2628,'36'0,"-1"-35,0 35,0-35,1 17,-19 0,1 1,0 17,17 0,-17 0,-18 17,0 1,-18 0,18-1,0 36,-18-35,1-1,17 1,0 0,-18-18,-17 0,17-36,0-16</inkml:trace>
  <inkml:trace contextRef="#ctx0" brushRef="#br0" timeOffset="20014.841">21978 1782,'18'0,"-18"35,17-18,1 19,-18-19,0 1,0 0,0-1,-18-17,-17 0,17 0,1-17</inkml:trace>
  <inkml:trace contextRef="#ctx0" brushRef="#br0" timeOffset="20239.9486">21908 2046,'0'0,"0"35,0-17,0 0,0-1,0 19,0-19,0 1,0-1,0 1,0-53</inkml:trace>
  <inkml:trace contextRef="#ctx0" brushRef="#br0" timeOffset="20423.649">22031 2028,'0'36,"0"-1,0 0,0 1,0-1,0-18,0 1,0 0,0 17,-35-17,17-1,0 1,1 17,-36-35</inkml:trace>
  <inkml:trace contextRef="#ctx0" brushRef="#br0" timeOffset="20951.396">21837 2434,'0'0,"0"18,18-18,-1 0,19 0,-19 0,1 0,-1 0,1 0,0 0,17 0,18 35,-35-17,-18-1,17-17,-17 18,0 0,-17 17,-1-17,-17 17,17 18,0-36,-17 1,0 35,17-18,-35-17,36 0,-1-18,0 0,1 0,17-36,0 1,0 0,0-1,17 1,1 17,-18 1,35 17,1 0</inkml:trace>
  <inkml:trace contextRef="#ctx0" brushRef="#br0" timeOffset="21799.9123">16951 3034,'0'0,"0"53,53 35,35 18,18-18,53 35,-18-52,-35-18,-18-18,-18-17,1 17,-1 18,19 35,-1 0,0 1,-35-19,-53-34,0-54,0 0</inkml:trace>
  <inkml:trace contextRef="#ctx0" brushRef="#br0" timeOffset="22191.3118">19156 2840,'0'0,"0"18,0 17,0 53,0-53,0 36,17-36,1 71,0 17,-1 1,1 17,-18 0,0 0,18-53,-18-52,17-36,-17-18,18 0</inkml:trace>
  <inkml:trace contextRef="#ctx0" brushRef="#br0" timeOffset="22711.9591">20973 3087,'-18'35,"-35"18,0 35,-35 36,-18 34,18-16,-53 34,35 36,-35-18,0-36,0-17,52-35,54-35,18-71,17-35,0 17,17-17,18-18</inkml:trace>
  <inkml:trace contextRef="#ctx0" brushRef="#br0" timeOffset="23671.2947">16598 5045,'0'0,"-88"-53,0 0,53 18,-1-18,-52 35,35 18,0 0,18 0,0 0,-1 35,1 36,35 17,0 36,0 17,0-18,35 1,-35-54,18 36,-18-35,0-19,18 1,-18-17,0-1,0-17,0-1,0 1,-18-1,-17 19,17-19,-35 1,0 0,18-18,-18 0,0 0,18 0,0-36,17-34,18-18,0-1,18 1</inkml:trace>
  <inkml:trace contextRef="#ctx0" brushRef="#br0" timeOffset="24248.1732">16686 5733,'18'0,"0"0,35 0,-18 0,-17-18,-18-17,0 17,0 0,-18-17,0 18,1-1,-19 18,19 0,-19 18,-34 17,35 35,-1-34,19 34,17 1,0-18,0-36,35 1,-17-18,17 0,0 0,18 18,18-1,17 18,-35-17,-36-18,-17-18</inkml:trace>
  <inkml:trace contextRef="#ctx0" brushRef="#br0" timeOffset="24559.3351">17057 5662,'0'35,"0"18,0 0,0 0,0 0,0 0,0-18,0-17,0-1,0 1,0-36,0-34,35-37,18-16,-35 16,52-34,1 35</inkml:trace>
  <inkml:trace contextRef="#ctx0" brushRef="#br0" timeOffset="25255.9587">17427 5592,'18'0,"-18"17,17 18,19-35,-36 36,35-36,-17 17,-1 19,1-19,0 1,17 17,-17-17,-18-1,17-17,1 0,-1-17,19-18,-19 17,19-17,-1 35,0-36,-17 19,-18-19,17 19,-17-18,0 17,0-17,0 17,-17 0,-1 18,1 0,-36 36,35 17,-53 52,36 1,18-35,-1-36,0 0,18-17,18-18,0 0,-1 0,1 18,35-1,-36 1,19 17,-19-35,1-18,-18-17</inkml:trace>
  <inkml:trace contextRef="#ctx0" brushRef="#br0" timeOffset="25551.9589">18009 5644,'18'0,"-18"36,18-1,-1 0,1 1,-18-19,0 36,0-35,0-1,0 1,-18-18,18-18,0-17,36-35,-36 17,52-18,1-17,36-36,34 1,0 52</inkml:trace>
  <inkml:trace contextRef="#ctx0" brushRef="#br0" timeOffset="26647.3564">16775 3104,'17'0,"19"0,16 0,1 36,36 17,-19 17,1 18,-18-35,17 35,-35-35,36 18,-18-36,0 18,0-35,-18 35,18-36,-18 19,0-19,-17 1,35 0,-35-18,-18 17</inkml:trace>
  <inkml:trace contextRef="#ctx0" brushRef="#br0" timeOffset="27159.9589">19473 2787,'0'0,"-17"88,-1 0,0 18,18-35,0 35,0-1,0 19,18 52,-18-35,0 18,0-35,0-71,0-36,0-52,0-18,35 18</inkml:trace>
  <inkml:trace contextRef="#ctx0" brushRef="#br0" timeOffset="27551.4231">20461 3193,'0'35,"-35"35,17 1,-35 35,-17 17,-1 36,1 0,-19 0,19-36,17-17,0-18,35-53,1-17</inkml:trace>
  <inkml:trace contextRef="#ctx0" brushRef="#br0" timeOffset="28663.5162">6685 6756,'0'53,"0"52,0-16,0 16,0 37,0 16,0 36,0 36,0 52,0 18,0-18,0-17,0-36,0-106,0-52,0-36,18-35,-18 18,0-1</inkml:trace>
  <inkml:trace contextRef="#ctx0" brushRef="#br0" timeOffset="29439.9237">13070 6244,'0'0,"-17"194,-36 36,-35 16,35-16,0-1,-18-17,18 17,53-35,-35 0,35-18,-35 1,-18-36,18-18,-36 1,18 17,-35-53,17-17,18-18,36-36,17-34,0-1</inkml:trace>
  <inkml:trace contextRef="#ctx0" brushRef="#br0" timeOffset="29983.7406">18186 7691,'0'35,"0"0,0 0,-36 36,19 17,-18 0,-1 71,-17 35,0-35,36 53,-19-36,19-35,-18-53,-1-35,36-18,-17 1,-1-19,0 1,1-18,17 18,-18-18</inkml:trace>
  <inkml:trace contextRef="#ctx0" brushRef="#br0" timeOffset="258695.3926">20708 7655,'0'0,"-18"0,1 0,-1 0,-52 0,-36 0,-35 18,-18 0,-70-18,-36 0,-17 0,-36-36,-52-34,-106-36,-36-18,-70-52,-53-53,106 52,70-17,71 36,53-19,18 1,70-1,35 19,0-36,18-36,35 54,54-18,16 0,19 17,17-17,18 36,-1-36,1 35,35-17,-17 34,-1-16,18-19,0 1,0-71,-18 35,18 36,0-18,53 53,35 0,71-18,17 35,18-17,-17 0,52 0,-52 0,-1 0,0 35,18-17,36-1,34 18,71-17,71-18,17 17,18 36,-17 88,-89 0,18 0,-1 0,-52 0,0 0,88 0,18 53,17 35,54 18,-54 0,18 35,-71-35,-35-36,0 18,-123-35,17 36,-17-37,0 19,-53 0,-36-18,-17 17,-36-17,36 0,0 0,0 0,0-18,0 0,-36 18,18 18,-17-1,-1 36,19 0,-1 35,35 18,-17-18,0 0,-35-17,-54-1,-17 1,0-1,-35 0,0 36,-36 35,0 36,-34-19,34 1,-17 17,-36-17,19-1,-1-52,-35 18,35-1,-35 0,0-17,52 0,-16-36,-19-17,18 0,-17 35,-36-17,-17-19,17 19,18-18,-36 35,19-35,34 35,-17-35,35 35,0-35,1-1,34-16,18-36,-17 17,17-35,17 1,-17-1,1-17,16-1,-34 19,17-19,-18 36,-17 0,35 0,-17 35,-1-35,36 0,-1-18,-16-17,16-1,19-17</inkml:trace>
  <inkml:trace contextRef="#ctx0" brushRef="#br0" timeOffset="264751.9331">7867 7514,'0'0,"0"35,0 18,0 18,0 52,0 36,0 18,-18-1,18 36,-17-18,-36 0,35 0,0-18,18 36,0-18,-17-36,17 19,-18-89,-17 18,35-53,-18-18,18-17,-17-18</inkml:trace>
  <inkml:trace contextRef="#ctx0" brushRef="#br0" timeOffset="265464.1116">12118 7620,'0'35,"0"71,0 35,0 0,-18 53,18 18,-17 0,-1-1,-17 19,-18-19,-18-17,18-17,18-36,0-18,17-17,1-53,17-35,0 17,-18-35,18 18,0-36,18-53,-1-17</inkml:trace>
  <inkml:trace contextRef="#ctx0" brushRef="#br0" timeOffset="266087.2781">17903 7655,'0'36,"-17"16,-1 1,18 18,0 52,-17 19,17 52,-18 17,-17-34,-1 70,-17-53,18 0,-18-18,0-17,-17-18,17-35,18-18,-1-18,19-17,17-17,0-1</inkml:trace>
  <inkml:trace contextRef="#ctx0" brushRef="#br0" timeOffset="5.76675E6">9613 6668,'18'0,"-1"35,1-35,35 0,18 0,34 0,37 17,-1-17,17 0,-34 0,-18 18,-36 0,1-18,-1 0,-34 0,17 0,-36 0,1-18,-1 0,-17 1,0-1,0 1</inkml:trace>
  <inkml:trace contextRef="#ctx0" brushRef="#br0" timeOffset="5.77127E6">2011 8802,'35'0,"36"0,70 0,106 0,35 0,106 0,0 0,-35 35,35-35,-141 18,-35-18,-89 0,-70 0,-53-18</inkml:trace>
  <inkml:trace contextRef="#ctx0" brushRef="#br0" timeOffset="5.77179E6">3969 8167,'0'-18,"17"18,36 0,53 53,53 0,35 35,0 0,-18-17,-52 17,-18-17,-89-36,1 0,0-17,-18 17,0-17,0-1,-18 19,18-1,-18 0,1-17,-1 17,-17 0,-18 1,18-1,-18 0,17 1,-34-1,35 18,17-18,-35 0,35-17</inkml:trace>
  <inkml:trace contextRef="#ctx0" brushRef="#br0" timeOffset="5.77628E6">8767 7920,'17'35,"-17"18,0-18,18 18,-18-35,0 0,0-1,0 1,0-1,0 1,0 0,0-1,0 1</inkml:trace>
  <inkml:trace contextRef="#ctx0" brushRef="#br0" timeOffset="5.77685E6">8749 9119,'0'18,"0"17,0-17,0 35,0 17,-18 54,1-1,-1 36,0 17,18-34,0-54,0-35,-17-36,17-34</inkml:trace>
  <inkml:trace contextRef="#ctx0" brushRef="#br0" timeOffset="5.78097E6">22789 8396</inkml:trace>
  <inkml:trace contextRef="#ctx0" brushRef="#br0" timeOffset="5.7901E6">18221 10037,'-18'0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1080" units="cm"/>
        </inkml:traceFormat>
        <inkml:channelProperties>
          <inkml:channelProperty channel="X" name="resolution" value="72.31638" units="1/cm"/>
          <inkml:channelProperty channel="Y" name="resolution" value="36.1204" units="1/cm"/>
        </inkml:channelProperties>
      </inkml:inkSource>
      <inkml:timestamp xml:id="ts0" timeString="2019-07-04T01:42:01.2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13159 2081,'17'0,"-17"36,-17 69,-19-16,19-1,-19-35,1 35,0-35,17 0,-17 35,17-53,18 18,-17-35,17 17,-18-17,0-18</inkml:trace>
  <inkml:trace contextRef="#ctx0" brushRef="#br0" timeOffset="239.5497">13000 2187,'18'0,"70"53,0 18,0-18,18-18,35 35,-70-34,-19-1,1-17,-53-1,0 1</inkml:trace>
  <inkml:trace contextRef="#ctx0" brushRef="#br0" timeOffset="535.5889">12965 2805,'0'0,"0"17,0 1,35 17,0-35,18 18,0-18,0 0,0 0,0 0,0 0,-18 0,18 0,-36-18,19 1,-19 17,-17-18</inkml:trace>
  <inkml:trace contextRef="#ctx0" brushRef="#br0" timeOffset="752.0827">13388 2875,'0'0,"-18"18,18-1,-17 19,-1 17,18 0,0 17,0-35,0 1,0-1,-18 0,1-17,17-1,0 1</inkml:trace>
  <inkml:trace contextRef="#ctx0" brushRef="#br0" timeOffset="16104.03">14182 1905,'0'35,"0"36,17 17,-17-17,36 34,-36 1,0-18,0 1,-18-1,18-18,-18 19,1-54,-1-35,18-18</inkml:trace>
  <inkml:trace contextRef="#ctx0" brushRef="#br0" timeOffset="16319.442">14129 2434,'53'0,"-18"18,18-1,-18 1,18 0,-18-1,18-17,0 18,-18 0,1-1,-19 1,-34-18</inkml:trace>
  <inkml:trace contextRef="#ctx0" brushRef="#br0" timeOffset="17135.9344">13212 2875,'0'0,"0"18,17-18,36 0,0 0,18 17,-19-17,19 18,0-18,-1 18,36-18,-18 17,-17-17,-18 0,-18 0,-35 18,0 0,0-1,0 19,0 16,0 19,-35 0,17 34,0 1,-17-18,17 18,1-35,17 17,-18-17,-17 34,0 19,-1-36,19 18,-19 0,19-53,-1 0,18-36,0-52,0-18,35-18,18-34</inkml:trace>
  <inkml:trace contextRef="#ctx0" brushRef="#br0" timeOffset="17535.4934">15011 2240,'17'0,"19"0,-1 53,0-18,0 36,18 17,-17 0,-19-35,-17 0,0 18,-35 17,-36 0,-17-35,-18 35,1-17,-1-1,0-17,35 18,54-54,-1 1,18 0</inkml:trace>
  <inkml:trace contextRef="#ctx0" brushRef="#br0" timeOffset="17727.4977">14834 3193,'0'0,"18"35,17 0,0-17,1 52,-1-52,0 17,-17-17</inkml:trace>
  <inkml:trace contextRef="#ctx0" brushRef="#br0" timeOffset="17935.9075">15046 3228,'0'0,"35"0,18 0,0 0,18 0,17 0,0 0,0 0,18 0,-18 0,18-18,-35 18,-54-17,1 17,-18-18,0 0</inkml:trace>
  <inkml:trace contextRef="#ctx0" brushRef="#br0" timeOffset="18216.0541">15857 2787,'-17'0,"-1"71,-17 34,35-16,-18 34,18 0,-17-17,-1 0,18-18,-18-35,18-35,0 17,0-17,0-71,36-53</inkml:trace>
  <inkml:trace contextRef="#ctx0" brushRef="#br0" timeOffset="18495.5789">16422 2575,'0'0,"0"71,0 17,-18 71,18 0,0 52,0-70,-17 18,-1-35,0-36,-17-35,0-18,17 0,0-17,1-18,-1 0</inkml:trace>
  <inkml:trace contextRef="#ctx0" brushRef="#br0" timeOffset="24183.7574">8184 6032,'0'18,"18"-18,0 0,35 0,-18 0,0 0,0 0,18 0,-17 0,-1 0,18 18,-36-18,19 0,-19 0,1 0,0 17,17-17,-17 0,17 18,0-18,0 0,-17 0,17 0,1 0,-1 0,-17 0,-1 0,18 0,1 0,-19 0,1 0,0 0,17 0,-17 0,17 0,0 0,-17 0,-1 0,1 0,0 0,17 0,0 35,1-35,-1 18,-35 0,35-18,-17 0,17 0,-17 0,17 0,-17 0,17 0,0 0,-17-18,-1 18,1 0,0 0,-1 0,1 0,0 0,-1 0,-17-18,18 18,-18-17,17 17,1 0,0-18,-1 18,1 0,0 0,-1-18,-17-17,0 17</inkml:trace>
  <inkml:trace contextRef="#ctx0" brushRef="#br0" timeOffset="26944.1464">2858 6579,'0'18,"-18"0,0-1,-17 36,0 18,-18-18,-35 52,-1 37,-16-1,-1 0,-18 35,36-35,17-35,1-18,17 18,35-53,-35 18,36-36,-1 0,1 0,-1 1,18-19,-18 1,1-18,17 18,-18-1,0 1,1-18,-1 18,0-1,1 18,17-17,0 0,0-1,0 19,0-19,0 19,0-1,17 18,1 0,35 35,0-18,17 19,-34-1,34 0,-17-17,0 17,0 0,-35-17,35 34,-18-16,35-37,-34 19,34-36,-52 1,17-36,-17 35,-1-35,1 0,0 17,-1-17,1 18,0 0,-1-1,1 1,0 17,-1 1,18-19,-35 19,18-19,-18 1,0-1,0 1,0 0,0-1,0 1,0 17,0 1,0-19,18 36,-1-35,19-18,-19 17,19 1,-1-18,18 53,35 0,-53-35,-17-18</inkml:trace>
  <inkml:trace contextRef="#ctx0" brushRef="#br0" timeOffset="29855.8197">8326 17480,'0'0,"-36"0,-34 0,-1 0,-70 0,18 0,34 0,-34-35,17 0,0-18,36 17,-71-17,17-17,1-18,-54-18,19 18,-19-71,18-17,-35-71,53 17,-35-52,52 18,1 34,17 36,36 0,-36 18,53 17,-18 18,18-35,-35-19,35 1,0 0,18 36,35-36,0 35,0-17,0 70,35-53,18 35,18 1,-1-1,1-52,17-18,0-35,18 35,0-53,-18 70,18 1,-18 17,0 18,18 18,-18-1,1 1,-19 52,-17 1,35 17,-35 35,0 18,35-18,0 18,36 0,17 0,71 0,17 0,71 0,88 18,53-18,53 71,-53-54,17 71,1-35,-53 0,17 18,-17-18,-36 0,-70-18,-35-17,-1-1,-70 36,-53-35,-17-1,-18 36,-18 0,18-17,-18 16,-18-16,19 17,-37-18,1-17,-35 17,17 0,-35-17,36 17,-19 18,1 0,-1 0,19 0,-19 35,36-53,-35 0,17 18,-17 0,-18 0,18-17,-18-1,17 18,1-18,-1 18,1 35,0-35,-18 0,17 17,-17-17,0 0,0 0,0 0,0 0,0 35,0 36,0-54,0-17,0 18,-35 17,0-17,17 70,1-18,-19-17,36 17,0 1,-17-89,-1 0,-17-17,-1 53,1 52,-35 18,17 18,-36-18,1 18,18-36,-1-17,1 18,17-19,-18-16,1-19,17-35,-18 18,18-17,-17 17,-1-18,-35 35,-17-17,-18 18,-18-1,-18 1,-17 0,0-19,-17 19,17-18,0 0,0 35,35-17,18-19,0 1,0 0,70-17,18-1,-17-17,34-1,1 1,17-18,-70 17,0 19,-71-1,-17 0,-18 18,-53-18,35 18,1-17,34-1,36 18,53-53,17 35,36-35,17 18,1-18,-1 17,0-17,18 18,-35-18,18 0</inkml:trace>
  <inkml:trace contextRef="#ctx0" brushRef="#br0" timeOffset="43192.0441">8132 3528,'0'35,"0"0,0 36,0-1,0 54,0-36,-18 53,0-17,1 17,-1-18,-17-17,17 0,18-53,0-71,0-70,0-35,0-1,18-17</inkml:trace>
  <inkml:trace contextRef="#ctx0" brushRef="#br0" timeOffset="43575.5484">8132 3563,'0'0,"17"-18,1 18,17 0,36 36,-1-1,18 0,-17 18,-1 0,-34-18,-19 18,-17 0,-17 0,-19 53,19-53,-18 53,-1-71,19 36,-19-36,1-18,17 19,-34-19,34 1,0-18,1 18,17-1,-18-17,0 0,1 0</inkml:trace>
  <inkml:trace contextRef="#ctx0" brushRef="#br0" timeOffset="44015.8276">8819 3722,'0'0,"0"-18,0 36,0 35,0 0,18 52,-18 19,0-18,0 70,0-70,-18-18,1-17,17-36,-18-35,18-53,0-35,0-36,18-17</inkml:trace>
  <inkml:trace contextRef="#ctx0" brushRef="#br0" timeOffset="44463.5648">8837 3687,'18'0,"-1"-18,1 0,17 18,1 0,-1 0,18 0,17 18,1-18,-1 35,-17-35,-35 35,0-17,-18 17,0 36,0-1,0 54,0 17,-36 18,1-18,-53-18,35-34,-35-1,17-53,1 0,34 1,19-36,-1 0,0-18,18 0,0-17</inkml:trace>
  <inkml:trace contextRef="#ctx0" brushRef="#br0" timeOffset="45047.4653">9631 3792,'17'36,"1"17,0 17,-18 1,0 52,0-17,-36 17,19-34,-1-1,1-35,17-36,0 1,17-18,36-18,0 18,0 0,17-17,1-1,0 18,34 0,19 35,17 1,18-1,-53-17,-1-1,-69 1,-54-18</inkml:trace>
  <inkml:trace contextRef="#ctx0" brushRef="#br0" timeOffset="46055.9694">7391 3986,'17'0,"36"0,18 0,-1 18,-17-18,0 18,-35-18,-1 0,-17 17,18-17,-53 0,17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1080" units="cm"/>
        </inkml:traceFormat>
        <inkml:channelProperties>
          <inkml:channelProperty channel="X" name="resolution" value="72.31638" units="1/cm"/>
          <inkml:channelProperty channel="Y" name="resolution" value="36.1204" units="1/cm"/>
        </inkml:channelProperties>
      </inkml:inkSource>
      <inkml:timestamp xml:id="ts0" timeString="2019-07-04T01:42:51.86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8449 3316,'0'71,"0"-18,0 17,0 1,0-1,18 18,-18-17,0 0,0-1,0-17,0 0,0-35,0 17,0-17,0-36</inkml:trace>
  <inkml:trace contextRef="#ctx0" brushRef="#br0" timeOffset="512.49">8414 3351,'0'0,"35"-35,-17 17,-1 1,71-18,-17 17,-18 0,-18 18,1 0,-1 0,-18 36,1-1,35 0,-18 0,1-17,-19 17,1-35,-18 18,0 17,0 0,0 18,-18-17,1 17,17 0,-36-1,1-16,17-1,-17 0,-35 18,34-18,1 18,-18-17,35-19,1 1,-1-18,18-18,0 1</inkml:trace>
  <inkml:trace contextRef="#ctx0" brushRef="#br0" timeOffset="1128.2143">9754 3351,'-17'0,"-1"0,-35 18,0 0,-17 35,-19-1,-34 19,17-18,0 18,18 17,53-35,17 0,18-1,0 19,18-36,-1 18,19-35,-1 35,18-36,0 19,35-19,-17 1,-18-18,-18 0,0 0,0 0,-17 0,0-18,17 18,-17 0,-1 0,1 0,17 0,-17 0,-18-17</inkml:trace>
  <inkml:trace contextRef="#ctx0" brushRef="#br0" timeOffset="1631.7149">9966 3545,'0'36,"0"-1,0 36,0 17,18 35,-18-52,17 35,-17-36,0-17,0 0,0-18,0 18,0 0,0-35,0-1,0 19,18-36,17 0,0-36,1 19,-1-19,18 36,-35-35,34 35,-16-17,-1-1,-17 18,-1 0,1 0,0 0,-1 0</inkml:trace>
  <inkml:trace contextRef="#ctx0" brushRef="#br0" timeOffset="7912.2057">15787 2469,'0'53,"17"88,1 18,0 53,-1-18,1 35,-18 18,0 0,0 18,0 17,0 18,0-53,0-18,0-17,0-1,18-52,-18-88,0-1,0-52,0-1,35-17,-35-17,18-1,-1-17,18 0,36-36,52 18,36 18,53 17,17 18,106 53,71 18,70 52,1-52,-125-18,-52-36,-70-17,-36 0,-36 0,-34 0,-1 0,-17-17,-18-19,18 19,-35-1,34 18,19 0,35 18,35 17,0 18,-18-35,-17-1,-36-17,1-17,-1-19,1-17,-18 0,-53 1,17 16,-52 19,-1 17,-17-18,18 0,-18-17,0-35,0-36,0 0,0-70,0 17,0 0,0 18,0-36,18 19,-18-1,0-35,0 0,0-18,0 18,0-17,0-1,0 18,0 35,-18 0,0 89,18 35,-17-18,17 35,-18 0,0 18,1 0,-1 0,-17-17,-18-1,-18 18,-34-18,-1 18,-88 0,-36 0,-69 0,-89 36,-53-36,52-18,-69 0,-18-17,17 18,18-19,106 36,-18-17,141 17,1 0,70 0,52 0,19 0,-1 0,18 0,-17 0,-1 0,-193 0,140-18,1 18,17-18,18 18,17-17,36 17,17 0,18-18</inkml:trace>
  <inkml:trace contextRef="#ctx0" brushRef="#br0" timeOffset="8680.0721">16034 3316,'0'0,"17"0,36 0,18 0,70 0,88 0,36-18,52 18,107 0,228 53,36 0,35 18,-123-18,-159-18,-123 0,-107-17,-52 0,-35 17,-19 0,-34-17,-36-1,0-17,-17 0,0 0,-1 0,1 0,0 0,-1 0,19 0,-1 0,0-17,0 17,18 0,-17-18,-54 1</inkml:trace>
  <inkml:trace contextRef="#ctx0" brushRef="#br0" timeOffset="9791.3129">18027 2505,'0'0,"-18"0,1 17,-19 1,1 17,17-17,-17 35,18 0,-19 53,1 17,0-17,-1 17,-16 18,16-17,-34 35,-1 17,-17 18,17 0,1 35,-1-52,18 17,18-53,17-18,1-52,17-36,0-17,0 0,0-1,0 1,0-1,0 1,0 0,0 35,17-36,-17 1,0 0,0-1,0 1,0 0,0-1,0 18,18 18,0 36,-1 34,-17-52,18-19,-18-16,18-19,-18 1,17-53,1-36</inkml:trace>
  <inkml:trace contextRef="#ctx0" brushRef="#br0" timeOffset="10839.697">19703 2558,'0'17,"0"1,0 17,0-17,0-1,0 1,0 17,-18 18,18 36,-18 16,-17 19,-18 52,0 1,18-1,-18 18,35-35,18 17,-17 36,17-36,0 36,0 35,0-53,0 0,0-35,0-18,0-18,0 18,0-17,0 17,0-18,-18 18,-17-17,17-36,18-35,-17 0,17-35,17-18,-17-18,18 18,-18-35,0 17,18-17</inkml:trace>
  <inkml:trace contextRef="#ctx0" brushRef="#br0" timeOffset="17399.8264">16863 2628,'0'18,"17"-1,-17 1,0 0,0 35,0-18,0-17,0-1,0 19,0-19,0 1,0-1,-17 1,17 0,0-1,-18 1,18 0</inkml:trace>
  <inkml:trace contextRef="#ctx0" brushRef="#br0" timeOffset="17871.2283">18803 2840,'0'18,"0"17,0 0,0 18,0 0,-18-35,18 17,0-18,0 1,0-36,0 1</inkml:trace>
  <inkml:trace contextRef="#ctx0" brushRef="#br0" timeOffset="18728.3967">18556 2858,'0'-18,"18"18,17 0,-17 0,-1 0,1 0,0 0,-1 0,1 18,17-1,-17 18,-1-17,19 0,-19-1,1-17,-18 36,0-19,-18 1,1 35,17 0,-18-18,18 0,-18-17,18 0,18-18,0 0,-1 0,1 0,17 0,-17 0,17-18,0 18,18-35,-17 35,-1-36,0 19,18 17,-35-18,-1 18,1 0,-18-18</inkml:trace>
  <inkml:trace contextRef="#ctx0" brushRef="#br0" timeOffset="19488.3498">20743 2981,'18'0,"17"0,-17 0,0 0,-1 0,1 0,-1 0,1 0,-18 18,0 17,-18 35,1-34,-18-1,-1 0,19-35,-19 18,19-18,-1 0,36 0,-1 0,19 0,-1 18,0 17,18-18,-35 1,-1 17,-17-17,0 0,-17-1,17 1,-18-18,0 35,1-35,-1 0,1 0,-1 0,-17 0,17 0,0 0,1 0</inkml:trace>
  <inkml:trace contextRef="#ctx0" brushRef="#br0" timeOffset="24999.2256">15946 3933,'17'0,"1"0,-1 0,1 0,17 0,18 0,18 0,35 0,-18 0,53 0,-18 0,1 18,-1 0,-34-1,16 19,1-19,-18 1,71 0,-53-18,88 17,0-17,-17 18,34-18,-17 18,-35-18,-18 0,-17 17,-54-17,36 0,-36 0,1 18,0-18,-18 0,35 17,-18-17,-17 18,0 0,-18-18,18 0,0 0,18 0,35 0,-1 0,1 0,18 0,-36 0,35 0,-34 0,-19 17,36 1,-35 0,34-18,-34 17,35 1,-36-18,-17 0,-18 0,-17 0,17 18,-17-18,17 0,18 0,0 17,18-17,-18 0,17 0,-35 0,18 0,-17 0,-1 0,0 0,36 0,-1 0,1 0,-18 0,-18 0,0 0,-17 0</inkml:trace>
  <inkml:trace contextRef="#ctx0" brushRef="#br0" timeOffset="26751.7333">16281 3545,'0'0,"35"0,-17 0,17 53,0 0,18 0,-18-18,-17 18,0-53,-1 36,-17-19,18 1,-18 0,35-18,-17-53,17-18,0 18,1 0,17-17,-36 34,19 19,-19-19,1 36,17-17,-17 17,17 0,-17 0</inkml:trace>
  <inkml:trace contextRef="#ctx0" brushRef="#br0" timeOffset="28424.0819">15822 4692,'18'0,"-1"0,19 0,-1 0,18 0,17 0,-17 0,35-18,18 1,0 17,35 0,53 0,-35 0,35 0,18 17,-1 1,19 17,-19-35,1 0,17 0,-35 0,-35 0,18 0,-72 0,19 0,-18 0,-53 0,0 0,-18 0,18 0,17 18,18-18,18 0,35 0,-52 17,16 1,-34 0,0 17,-36-35,18 18,-18-18,0 17,18 1,0-18,-18 0,18 0,0 0,0 0,-18 0,36 0,17 0,-17 0,-1 0,-17 0,0 0,-18 0,1 18,-1-18,35 35,-17-35,0 0,0 0,0 0,-18 0,18 0,0 0,-17 0,-1 0,0 0,-17 0,17 0,0 0,-35 18,18-18,0 17,-1-17,19 0,16 0,-16 0,-19 0,19 0,-19 0,1 0,0 0,-1 0,-52-17</inkml:trace>
  <inkml:trace contextRef="#ctx0" brushRef="#br0" timeOffset="29383.7495">16545 4286,'0'18,"0"17,18-17,-18-1,18-17,-1 18,-17 0,0-1,18 1,-18 0,0-1,17-17,1-17,17-19,-17-17,17 18,-17 0,0 17,-1 1,-17-1,18 0,-18 1,18 17</inkml:trace>
  <inkml:trace contextRef="#ctx0" brushRef="#br0" timeOffset="35408.0552">2364 4392,'17'18,"19"-18,16 0,1 0,18 0,-36 0,36 0,-18 0,35 0,35 0,71 17,18 1,35-18,18 0,-18 35,-1-35,-69 36,17-1,-53 0,18-17,-36 17,-35-35,-35 18,0-18,-35 0,0 0,-1 0,1 0,-1 0,19 0,17 0,0 0,17 0,-17 0,0 0,0 0,0 0,0 0,0 0,0 0,17 0,1 0,34 0,-16 0,-1 0,-35 0,-18 0,-17 0,-1 0,-17 17</inkml:trace>
  <inkml:trace contextRef="#ctx0" brushRef="#br0" timeOffset="43288.0788">2558 6579,'0'0,"0"18,0 0,0-1,0 1,0 0,17-1,1-17,0 0,-1 0,18 0,1-17,-1 17,0-36,1 19,-1 17,18-36,-18 36,36 0,-18-17,-18 17,0 0,0-18,1 18,-19 0,1 0,17 0,18 0,0 0,0 0,-18 18,18-1,0-17,-18 18,1-18,17 18,-18-1,-18-17,19 18,-19 0,19-1,-1 1,18 17,-36-35,1 0,0 0,-1 0,36 18,-17-1,17-17,17 0,18 0,18 0,-53-35,0 17,0 1,0-18,-36 35,19-18,17-17,-18 35,-17-18,17-17</inkml:trace>
  <inkml:trace contextRef="#ctx0" brushRef="#br0" timeOffset="44631.6034">3598 8431,'18'0,"0"-17,-1 17,19-18,-19 18,1 0,-1 0,36 0,0-18,0 1,0 17,-18-35,36 17,0 18,34-35,-16 35,34 0,18 0,36 0,-19 0,-17 0,0 0,18 0,18 0,-54 17,-17-17,0 18,-53-18,-18 18,-17-18,-1 0</inkml:trace>
  <inkml:trace contextRef="#ctx0" brushRef="#br0" timeOffset="47416.3577">5750 11642,'18'0,"17"0,0 0,1 0,-19 0,1 0,17 0,1 0,52 0,0 0,35 53,19-53,-1 0,35 0,-70 0,0 0,-36-18,-17 0,35 1,-52-1,17 18,-18 0,18-18,0 18,0 0,0 0,-1 0,19 0,35 0,-18 0,53 18,53-18,18 18,-1-18,1 17,-53-17,17 18,-35 0,18-1,-35-17,-36 0,-53 0,-70 0,0 0</inkml:trace>
  <inkml:trace contextRef="#ctx0" brushRef="#br0" timeOffset="48759.9508">5521 13123,'0'18,"0"35,53-18,35 0,71 1,17-36,36 0,17 0,-17 0,-18 0,-35 0,-18 0,-18 0</inkml:trace>
  <inkml:trace contextRef="#ctx0" brushRef="#br0" timeOffset="49208.3679">5151 14852,'17'0,"865"0,-653 18,107 17,69 53,72 18,-19-53,1 35,-89-17,-123-54,-123 1,-107-18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1080" units="cm"/>
        </inkml:traceFormat>
        <inkml:channelProperties>
          <inkml:channelProperty channel="X" name="resolution" value="72.31638" units="1/cm"/>
          <inkml:channelProperty channel="Y" name="resolution" value="36.1204" units="1/cm"/>
        </inkml:channelProperties>
      </inkml:inkSource>
      <inkml:timestamp xml:id="ts0" timeString="2019-07-04T01:44:38.00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10195 16616,'0'0,"0"-18,18 18,0 0,17 0,18 0,35 0,35 0,1 0,35 0,-18 0,0 0,0-17,0 17,88 0,71 0,35 0,-70-36,17-34,-35 17,-35-18,70 54,71 17,35 17,18 1,-54 35,19 17,-1 1,-88-1,1-34,-36 52,-53-35,-53-18,-35 18,-54 0,19-35,-36-1,18 19,-18-36,1 0,-1 0,0 0,-17 0,35-53,-18 0,36 0,-36-18,36 36,-36-36,18 36,-18 0,0 17,-17 1,35-1,0 0,0 1,0-1,-36 18,19 0,-1 0,-18 0,1 0,35 0,-18 0,18 0,0 0,-18 18,-17-1,17-17,36 36,-18-1,53 18,-18-36,18 19,-18-19,0-17,-35 0,0 0,-18 0,0-17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1080" units="cm"/>
        </inkml:traceFormat>
        <inkml:channelProperties>
          <inkml:channelProperty channel="X" name="resolution" value="72.31638" units="1/cm"/>
          <inkml:channelProperty channel="Y" name="resolution" value="36.1204" units="1/cm"/>
        </inkml:channelProperties>
      </inkml:inkSource>
      <inkml:timestamp xml:id="ts0" timeString="2019-07-04T01:44:46.25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3387 6350,'0'0,"-18"0,0 0,1 0,17-35,0-1,0 1,0 0,0 17,0-17,0 0,0 17,0 0,0 1,0-1,0 0,-18 18,18-17,0-1,-18 1,18-1,-17 18,-1 0,18-18,-17 18,17-17,-18-1,0 18,18-18,0 1,-17-19,17 1,0 18,-36 17,19 0</inkml:trace>
  <inkml:trace contextRef="#ctx0" brushRef="#br0" timeOffset="1271.7244">3104 6421,'-158'0,"34"-18,-17 0,-18 1,-70-19,-36-34,-52-1,70 36,18-18,35 18,53-1,35 1,70 0,19 17,17 1,0-36,0 0,0 0,17 0,1 18,0-18,-1 18,19-36,-1 18,35-35,-17-18,0 35,18-17,-18 0,0 53,17-18,-17 18,-18 17,54-17,-1 17,0-17,18 17,0 0,-18-17,88 0,-17 17,35 1,0 17,-35 0,-36-18,-34 18,16-18,-34 18,17-17,-35 17,-18 0,1 0,-19 0,18 0,1 17,-19 1,36 17,-35 18,17 0,1 0,16 0,-16-18,-1 1,-35-1,0 0,0 18,0 0,-18 35,-17 0,35 1,-35-19,17 18,-17-17,35 17,-18-17,-17 17,17 0,18 18,-17-53,17-18,0-17,0-1,-18 1,0-18,1 0</inkml:trace>
  <inkml:trace contextRef="#ctx0" brushRef="#br0" timeOffset="2359.0491">5468 6526,'18'0,"17"0,-17 0,35 0,-1 0,37 0,52 0,53 0,35 0,53 0,53 0,54 0,16-17,-17-1,-88-17,18 17,-142 1,-17-1,-89 0,-34 18,-19 0,1 0,0 0,-1 0,-17-17,0-1</inkml:trace>
  <inkml:trace contextRef="#ctx0" brushRef="#br0" timeOffset="6375.6623">13423 1605,'0'18,"0"35,0 0,0 52,18 1,-1 53,1 17,53 71,-36 18,18 88,-36-1,-17 89,0-52,0-54,0-53,0-18,0-105,0 18,0-36,0-35,0-54,0 1,0-17,18-36,0 0,-1 0,1-18,35-17,18 17,52-17,36 17,35 18,88 0,159-35,35 35,71-35,-18 35,-53 0,18-18,-88-35,-53 35,-36-52,-123 35,-53-18,-35 35,0-17,18 17,70 1,-36-1,1-17,17 17,-52 0,-1 18,-34 0,52 0,18 71,-36-36,-88-35,1 0,-19 0,1-35,-18 17,0 1,0-36,0 17,0-17,0-35,0 0,-18-53,18-35,-35-18,-18 35,0-70,-17 70,34-35,-34 17,17-17,-18 0,18 36,18-19,17 36,1 0,-1 17,18 19,0 16,-18 36,1 18,17 0,-35-18,35 35,-18 1,18-19,-35 36,35-17,-36-1,-34 18,-54-17,1-19,-54-34,19 34,-36 1,-18-18,-70-17,-71 52,-53-35,-123 18,-18-18,-88 53,106-18,53 18,88 0,88 0,88 0,54 0,16 0,54 0,0 0,0-17,17 17,-35-18,36 18,17 0,0 0,-17 0,34 0,1 0,17 0</inkml:trace>
  <inkml:trace contextRef="#ctx0" brushRef="#br0" timeOffset="6912.1182">13229 2963,'0'0,"18"0,17 0,0 18,18 0,53-18,88 17,35-17,107 0,34 0,124-17,88 17,88 0,106 17,-52 54,-72-18,-140 70,-177-35,-141-52,-53-1,-53 0,-53-35,-17 0,-18 18,0-36,0 1</inkml:trace>
  <inkml:trace contextRef="#ctx0" brushRef="#br0" timeOffset="7383.0475">15187 1288,'0'17,"0"19,35 16,-17-16,17 70,18 52,-18 19,1 52,34 36,1 70,35 35,-36 1,18-36,-17-53,0 53,-19-106,19-35,-53-17,17-54,-35-52,18-36,-18-88,17-53,1 1,17-19</inkml:trace>
  <inkml:trace contextRef="#ctx0" brushRef="#br0" timeOffset="7792.2098">17198 2170,'0'88,"18"53,-18 35,17 1,18 52,36 36,-36-36,1-17,16 34,-16-34,-19 17,1-17,0-18,-18-35,0-36,0 1,0-36,0-17,0-18,0-18,0-18,0 1</inkml:trace>
  <inkml:trace contextRef="#ctx0" brushRef="#br0" timeOffset="8351.8437">13035 1782,'0'0,"18"0,-1 0,1 0,17 35,-17 35,35 54,0-1,35 54,-17-36,-1 18,18-36,-17-17,-1-36,-34-17,-36-17,17-36,1-18</inkml:trace>
  <inkml:trace contextRef="#ctx0" brushRef="#br0" timeOffset="8807.9449">14376 2222,'0'71,"0"-18,17 0,-17 17,0 19,0-19,0-17,0 0,18 0,-18-18,18-35,-18 18,17-18,19 0,16 0</inkml:trace>
  <inkml:trace contextRef="#ctx0" brushRef="#br0" timeOffset="9384.0178">15910 2152,'0'0,"36"0,-1-35,0 17,0 18,1-18,-19 18,19 0,-19 0,36 0,-18 0,18 36,0-19,0 1,-18 17,-35-17,18 17,-18 18,0 0,0 0,0 0,-18-36,1 1,17 0,0-1,-35-17,35 18,-18-18,18 18,18-1,-1-17,36 0,-18 0,1 0,-1 0,0 0,0 0,1 0,17-17,-36-1,19 0</inkml:trace>
  <inkml:trace contextRef="#ctx0" brushRef="#br0" timeOffset="10031.9132">18574 2152,'0'0,"17"0,19 18,-1-1,0 36,36-18,-36 1,-17-19,-18 1,0 17,0-17,0 0,-18 34,0-16,-35-19,18 19,-18-19,18-17,17 0,36 0,17 0,-17 0,17 0,0 0,1 0,34 53,-34-35,-19 17,-17 0,0-17,-17 0,-1 17,0-17,-17-1,17 1,1 0,-19-1,1-17,0 0,0 0,-1 0</inkml:trace>
  <inkml:trace contextRef="#ctx0" brushRef="#br0" timeOffset="11232.0025">13370 3969,'18'0,"0"0,17 17,0-17,36 0,17 0,71 0,52 0,36-35,53 17,88 18,-53 0,53 0,0 0,-88 36,-35-19,-53 1,-36 0,-17-18,-36 17,18-17,0 0,53-35,-53 17,18 1,18 17,-36 0,-35 0,35 0,-18 0,18 0,36 17,-54-17,-17 0,-35 0,-19 0,-16-17,-19 17,1 0,0 0,35 0,-1 0,37 0,34 0,18-18,-17 0,-36-17,0 35,-53-35,-17 35,17 0,1 0,52 0,-18 0,-17 18,-17-1,-1-17,-18 0,1 0,0 0,-1 0,19 0,17 0,-1 0,-16 0,-1 0,-17 0,-1 0,36-17,0 17,35-18,36 18,35 0,-71 0,-35 0,-18-18,-70 18,-36 0</inkml:trace>
  <inkml:trace contextRef="#ctx0" brushRef="#br0" timeOffset="12247.6901">14340 3316,'18'0,"17"18,-17 17,17-17,18 17,-35 0,17 0,-17-17,-1 35,1-35,0-1,-1 36,-17-35,18 0,0-1,-1 1,1-18,17-35,-17 17,-18 0,17-17,1 17,0 1,-1-36,36 35,-35-17,52-36,-52 36,0 17,-1-17,1 35,-18-35</inkml:trace>
  <inkml:trace contextRef="#ctx0" brushRef="#br0" timeOffset="12911.6074">16457 3404,'18'0,"17"18,-17 0,17 17,-17 0,17 0,0 1,-17-1,-1 0,1 1,0-19,-1 1,-17-1,18 1,0-18,-1-35,1 0,0-18,17 17,-18 1,19-18,-19 0,19 18,34-18,-35 18,-17 35,-18-18</inkml:trace>
  <inkml:trace contextRef="#ctx0" brushRef="#br0" timeOffset="13456.0062">17745 3457,'17'0,"1"0,0 35,-1-17,1 17,0 1,-1-19,1 1,-18 17,0-17,17-18,-17 18,18-18,-18 17,18-17,17 18,0-1,1 1,34 0,-17-1,0-17,-18 0,-17-35,17-18,0-35,-17 17,0 1,17-1,-17 54,-18-19</inkml:trace>
  <inkml:trace contextRef="#ctx0" brushRef="#br0" timeOffset="15999.5334">16351 3298,'18'0,"-18"18,18-18,-1 18,18 17,-17-17,0 17,17 0,-17 0,-1 1,1-1,-18 0,0 1,18-19,-18 36,0-35,17-1,-17 1,18-18,-1 0,-17-18,18 1,-18-1,18-17,-18 0,17-1,1 1,17-18,-17 35,0 1,-1-18,1 17,17-17,-17 17,17-17,0-1,-17 1,17 18,-17-19,0 19,-18-1,17 18</inkml:trace>
  <inkml:trace contextRef="#ctx0" brushRef="#br0" timeOffset="16776.0598">17568 3440,'36'0,"-36"35,35-18,-17 19,-1-19,18 36,1-35,-1 0,-17-1,35 19,-36-19,18 18,1-35,-19 36,1-36,0 17,-1-17,1 0,0 0,-1-17,1-1,0 0,-18-17,17 18,1-19,-18 1,17 0,1-1,0 1,-18 0,17-18,1 18,-18 17,18 0,-18 1</inkml:trace>
  <inkml:trace contextRef="#ctx0" brushRef="#br0" timeOffset="21128.0629">9737 9613,'0'0,"53"0,-1 0,1 0,36 0,52 0,70 18,125-1,193 19,247-1,141 36,194-36,-52 35,-54-34,-176 17,-159-18,-246 18,-213-36,-122 1,-72-18,-52 0</inkml:trace>
  <inkml:trace contextRef="#ctx0" brushRef="#br0" timeOffset="23007.6133">11324 6244,'0'0,"-17"53,-1-18,0 36,18-18,-17 17,17-17,0 36,-18 16,18-16,0 34,0-52,0 17,18 18,-18-54,0 1,0 18,0 0,0 34,0-34,0-18,0-36,0 1</inkml:trace>
  <inkml:trace contextRef="#ctx0" brushRef="#br0" timeOffset="23271.0456">10936 7726</inkml:trace>
  <inkml:trace contextRef="#ctx0" brushRef="#br0" timeOffset="24183.5346">12982 12065,'0'-18,"18"18,0 36,-18 17,0-1,17 1,-17-17,0-1,0 35,0-17,0 18,0 0,0-19,0-16,0 17,0 0,0-1,0-16,0-19,0 1,0 0,0-1</inkml:trace>
  <inkml:trace contextRef="#ctx0" brushRef="#br0" timeOffset="24640.2226">12876 12859,'0'0,"18"17,35 1,-35 17,17 1,-17-19,-1-17,18 18,-17 0,17 17,18 35,18-17,-1 18,-17-18,-17-36,-19-17,1 0,-1 0,1-35,35-18,-18 0,36-17,-1-18,-52 35,35 0,-18 0,1 17</inkml:trace>
  <inkml:trace contextRef="#ctx0" brushRef="#br0" timeOffset="25375.659">15293 11942,'0'35,"-18"53,1 53,-1-17,0 17,1-35,-1-18,18 18,-18-54,1 1,17-17,0-1,0-17,0-1,0 1,-18 0</inkml:trace>
  <inkml:trace contextRef="#ctx0" brushRef="#br0" timeOffset="25711.4402">15011 12841,'0'35,"17"1,1 17,0-18,17 18,-17-36,-1 1,18-18,-17 0,0 0,17 0,0 0,1-18,16-17,37-18,-1-17,18-19,0-16,-36-1</inkml:trace>
  <inkml:trace contextRef="#ctx0" brushRef="#br0" timeOffset="26151.6918">17110 12100,'0'0,"0"18,0 70,0 18,0 35,0-17,0-36,0 35,0-70,0 0,-18-35,0-18</inkml:trace>
  <inkml:trace contextRef="#ctx0" brushRef="#br0" timeOffset="26495.0461">16828 12876,'17'0,"1"0,-1 0,1 0,17 18,1 0,-1-1,18 19,0-1,-36 0,19-17,-36-1,17-17,1 0,17-35,36-53,17-18,35 0,-34-52,-19 52,1-18</inkml:trace>
  <inkml:trace contextRef="#ctx0" brushRef="#br0" timeOffset="26895.6261">18979 12047,'18'0,"-18"36,0 17,0 17,0 18,-18 18,-34-18,34 18,18-18,0-17,0-53,0-1,0 1</inkml:trace>
  <inkml:trace contextRef="#ctx0" brushRef="#br0" timeOffset="27208.0492">18803 12753,'0'18,"0"17,0 0,18 0,-18 1,0-19,17-17,1 0,-18 18,18-18,-1 0,54-53,-18 0,35-70,0-1,36 1,-19-1,1 36,35 0,-17 17</inkml:trace>
  <inkml:trace contextRef="#ctx0" brushRef="#br0" timeOffset="27663.6635">22190 11994,'0'18,"0"53,-18 17,18 35,0-17,0 18,-18-1,18-35,-35 0,0-35,17-17,-17 17,35-36</inkml:trace>
  <inkml:trace contextRef="#ctx0" brushRef="#br0" timeOffset="27999.8303">21908 12735,'17'36,"1"16,-1 1,19-17,-36-1,17-17,-17-1,18-17,-18 18,18-18,-1 0,19-18,16-17,-34-18,35 0,-35 0,17 18,0 0,-17-1,-1 19</inkml:trace>
  <inkml:trace contextRef="#ctx0" brushRef="#br0" timeOffset="34191.9459">4445 15540,'0'18,"18"-18,-1 0,36 0,18 0,-1 0,36 0,18 0,17 17,35 1,-17-1,35 1,0-18,-18 0,-17 0,17 18,-34-18,-19 17,-52-17,-18 18,-36-18,1 0,-1 0,19 0,52 0,0 0,53 0,-17 0,-1-18,-35 1,-35 17,-17 0,-1 0,-18 0,-34 0,17 17</inkml:trace>
  <inkml:trace contextRef="#ctx0" brushRef="#br0" timeOffset="43887.7548">7973 15963,'17'0,"1"0,0 0,35 0,0 0,17 0,36 0,70 0,1 18,87-18,19 17,105-17,0 0,-53 0,18 0,-124 0,-53 0,-35 18,-70-18,-36 18,18-18,0 0,18 17,17-17,0 0,71 18,-53-18,17 0,-35 0,18 18,-35-1,-19-17,1 18,-17-18,-19 0,19 0,-19 0,54-18,-36 1,0 17,18 0,0 0,0-18,18 18,35 0,-18 0,35 0,18 0,-53 0,-17 0,-36 0,-17 0,0 0,-1 0,-34 0</inkml:trace>
  <inkml:trace contextRef="#ctx0" brushRef="#br0" timeOffset="45239.7065">8625 14376,'0'-18,"18"-70,17 0,36-71,-18 18,53-18,-36-35,36 0,0-35,35-1,35-52,1 0,87-71,-70 36,0 17,-52 35,-19 36,0 35,-34 0,-1 17,-18-17,36 0,-35 0,17-35,0 35,18-18,-18 54,18-19,-35 54,-1-1,18 1,-35 17,0 18,-18-18,18 0,-17 18,-1-18,-17 0,34-17,-16-1,-1 1,18-1,-18-17,0-17,-17-1,17-18,1 36,17 18,0-1,-1-34,1 34,0 1,53-36,-53 35,0 1,0-1,0 19,-18-1,0 18,1-1,-19 19,19-36,-1 18,-18 0,19-1,-19-16,1 34,17 18,-17 0,0 0,34 18,-34 17,17-17,18 17,-35-17,0 18,17-19,-18 1,-17 17,18-17,0 17,-18 1</inkml:trace>
  <inkml:trace contextRef="#ctx0" brushRef="#br0" timeOffset="45784.1112">13335 3545,'0'0,"0"18,-18 0,54-1,-1-17,18 36,35-19,0 19,0-1,-35-18,0 19,0-19,-35-17,-1 18,-34 0,17-1,-18 1,1 0,17 34,-36-16,19 17,17-18,0 18,0-35,0 17</inkml:trace>
  <inkml:trace contextRef="#ctx0" brushRef="#br0" timeOffset="47095.458">12188 14922,'0'-35,"0"-18,36-35,17-53,35-35,0-54,36-17,52-158,36-1,70-106,-53 1,18-36,-53 53,53-17,-53 70,0-18,-18-70,1 70,-36-17,-35 0,-18 70,-70 89,-18 87,0 1,0 70,0 18,0 35,0 36,0 17,17 18,-17-18,18 17,17-34,-17 17,35 0,-18-35,-17 17,-18-17,17 18,1-19,-18 1,18 18,-1 17,19-36,-19 19,18 17,1-53,-1 18,0 17,-35 36,36-35,-1 34,0 1,-17 0,35-18,-18 18,18-18,-53-18,53 36,-36 0,19-1,-19-17,19 18,16 0,-34-1,0 1,-1 18</inkml:trace>
  <inkml:trace contextRef="#ctx0" brushRef="#br0" timeOffset="47575.5345">15963 3669,'18'0,"17"18,0-18,1 17,-19 1,19-1,-19-17,1 18,17-18,-17 0,-18 18,0-1,35-17,0 53,-17-35,17 0,-35 17,18-18,-18 1,0 0,0-1,0 1,0 0,0-1,0 1</inkml:trace>
  <inkml:trace contextRef="#ctx0" brushRef="#br0" timeOffset="49247.671">13988 14693,'17'-17,"-17"-19,36-52,-19 0,18-71,36-35,17 0,36-53,70-88,0 53,53-106,53-36,-89 1,89-53,-71 17,-52-35,-18 53,-18 0,-88 36,-18 87,0 18,-17 36,-1 17,-17-18,0 36,0 0,0 35,0 17,0 54,0-1,0 71,18 0,0 0,17 18,-17 0,-1-18,36 0,-35-35,17-18,18 0,0 0,0-17,0 17,0 36,17-1,1-17,-18 35,35-18,-35 1,0 17,17-35,1-1,-18 1,0 18,17-36,18 18,1-1,-19-16,1 16,-18 1,-36 71,-17-19,0 19,0-1,0 0,0 1,18-18,-18 17,0-17,0 17,0-17,0 17,0 0,0-17,0 0,0 17,0 1,0-1,0 0,18 1,-18-1,17 0,-17 1</inkml:trace>
  <inkml:trace contextRef="#ctx0" brushRef="#br0" timeOffset="49879.9602">18133 3775,'17'0,"19"17,17 1,-36 0,1-18,0 0,-1 0,1 0,-1 0,19 0,-19 0,1 0,17 0,1 0,-19 0,1 0,-18 17,0 1,17 0,-17-1,0 1,18-1,0 1,-18 17,0-17,0 0,0-1,0 1,0 0,0-1,0-34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1080" units="cm"/>
        </inkml:traceFormat>
        <inkml:channelProperties>
          <inkml:channelProperty channel="X" name="resolution" value="72.31638" units="1/cm"/>
          <inkml:channelProperty channel="Y" name="resolution" value="36.1204" units="1/cm"/>
        </inkml:channelProperties>
      </inkml:inkSource>
      <inkml:timestamp xml:id="ts0" timeString="2019-07-04T01:45:48.03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4251 11994,'-35'53,"-1"36,1-1,-35 53,-1 0,-17 18,-89 70,19-53,-36 71,-18-53,-17 0,52-17,19-18,34-54,54-16,34-36,36-18,0-18,0 1,0 0,18-18,0 0,-1 0,18 0,1 0,17 0,52 35,-34 0,35 1,17 16,-34 1,-37-17,19 17,-18 35,0 18,35 35,0 17,0 1,54-18,-54-35,18-35,-36-18,-35-18,-17-17,17-1,-17-17,0 0,-1 18,1-18,0 17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1080" units="cm"/>
        </inkml:traceFormat>
        <inkml:channelProperties>
          <inkml:channelProperty channel="X" name="resolution" value="72.31638" units="1/cm"/>
          <inkml:channelProperty channel="Y" name="resolution" value="36.1204" units="1/cm"/>
        </inkml:channelProperties>
      </inkml:inkSource>
      <inkml:timestamp xml:id="ts0" timeString="2019-07-04T01:45:54.47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5997 6191,'18'0,"35"18,0-18,-18 18,18-18,0 17,0-17,17 0,18 0,36 0,52 0,-17-17,-18-1,-17 18,-36 0,0 0,-17 0,17 0,18 0,-18 0,18 0,-18 0,-18 0,1 0,17 0,-35 35,0-17,18 17,-1-17,1-1,-1 1,-17-18,18 0,-36-18,0-17,-17 17,0 1,-1 17,1 0,-1 0,1 0,0 0,-1 0,1 0,0 0,-1 0,19 17,-19-17,1 0,-1 0,1 0,0 0</inkml:trace>
  <inkml:trace contextRef="#ctx0" brushRef="#br0" timeOffset="2576.8681">13758 1376,'0'0,"18"35,0 0,-18-17,0 35,17-18,1 18,-18 18,0 17,0 53,0 35,0 36,0 17,-35 36,17-18,18 17,-35 1,17-36,0-35,-17-35,0 18,-18-19,35 1,-17-18,35-53,0-52,0-19,0 1,0 0,0 17,0 18,0 0,0-36,18 1,-18 17,0-17,35-18,53-35,36-36,34 18,107 35,88 18,176 0,88 0,-88 0,54 0,-125 36,71-36,-52 0,-89 0,88 0,-35 0,35 0,-17-53,-124 53,-88-35,-89 35,37 17,-19-17,-17 18,-1-18,-16 17,-72-17,-17 0,-18-17,1-1,-36 1,17 17,1 0,-1 0,19 0,-19 0,19 0,-19-18,1 18,0-18,-18 1,0-19,0 1,0 0,0-1,0-16,0-19,0-35,17-35,18-18,-35-52,18-54,17 53,18-35,36-17,-19 70,18-35,-17 17,17 35,-70 19,35-1,-53 53,17-17,-17 17,-17 18,-19 17,19 36,-1 17,-17-17,17 35,-35 0,36 0,-36 0,0 0,0 0,0 0,18 0,-18 0,-36 0,-16-18,-36 1,-53 17,-53 0,-18 0,-53 0,-70 17,-17 1,70-18,-1 0,37 0,-19-53,36 18,53-1,-36 19,36-18,-1 17,-17 18,-35 0,35 0,-35 0,-71 0,71 0,53 0,-71 0,71 0,-1 0,19 0,52 0,18 0,35 0,71 18,-1-18,19 0,17 17,-18-17,-17 18,0-1,-18 1,-18-18,36 0,17 0,18 18,-17-18,-19 17,1-17</inkml:trace>
  <inkml:trace contextRef="#ctx0" brushRef="#br0" timeOffset="3241.2448">13758 2293,'18'0,"0"0,17 0,18 0,0 0,35 0,124 0,87 35,195 1,88-19,89-17,52 0,-53 0,0 0,54 0,-1 0,-141-35,-53 0,-141 35,-123-18,-71 0,-71-17,-52 17,-1 1,-34 17,34-35,-35 17,-17 0,-18 1,18 17,35 17,52 1,19 0,35-18,-18 0,-71 0,-17-18,-35 0,0 18,-36 0,0-17,-35 17,-35 0</inkml:trace>
  <inkml:trace contextRef="#ctx0" brushRef="#br0" timeOffset="3872.8471">17374 1235,'0'0,"0"17,-17-17,-1 18,18 0,-18-18,1 53,-19-1,19 19,-1 53,-17 52,0 36,17 34,0 54,1 0,17-35,-36-18,19 0,-1-71,1 71,-19-71,19 18,17-17,-36-36,19-18,-1-52,0-18,1-18,17 0,0-17,-18 0,18 17,-17 0,17-17,0 0,35-107,88-105</inkml:trace>
  <inkml:trace contextRef="#ctx0" brushRef="#br0" timeOffset="4616.9945">20267 1182,'0'35,"-18"0,18 18,-17 0,17 18,-18 52,1 1,-1 52,-35-35,18 18,-1 70,1-52,17 34,-17-17,18 0,-1-17,-35-19,0-16,18 16,-18 1,0 0,35-36,-17 1,17-36,1 0,-1-17,1-36,17 0,-18 18,18-35,0 35,0-18,-18-17,18-1,0 19,-35-36,17-18</inkml:trace>
  <inkml:trace contextRef="#ctx0" brushRef="#br0" timeOffset="7471.9996">13899 3087,'89'0,"52"0,141 0,212 0,123 17,18 19,53-1,-18 0,-35-17,-88 52,-18-52,-35 17,-53-35,-53 0,-141 0,-35-17,-36-36,-52 35,-71 18,-36-17,19 17,-19-18,19 18,-1 0,18 0,-36 0,19 0,-1 0,18 35,0-17,-18-18,18 0,-18 0,18 0,-18 0,1 0,-1 0,18 0,-18 0,18 0,-18 0,-17 0,0 0,-54 0</inkml:trace>
  <inkml:trace contextRef="#ctx0" brushRef="#br0" timeOffset="8688.469">13882 3810,'17'0,"1"18,35-1,-18-17,36 18,35 0,17-1,36 1,53-1,17 1,71 0,158 35,-70-18,0-35,-52 0,-37 0,-52 18,0-18,0 17,0-17,0 0,0-35,18-18,-18 35,-53-17,0 0,-53 35,0-18,0 18,0 0,0 0,0 0,36 0,-36 18,35-18,1 0,-19 0,-34 17,17-17,-35 18,-36-18,-17 0,-35 18,0-18,-1 0,1 0,17 0,53 0,1 0,-19 0,1 0,-18 0,-18 0,0 0,0 17,1 19,17-36,-36 0</inkml:trace>
  <inkml:trace contextRef="#ctx0" brushRef="#br0" timeOffset="10840.69">13705 5874,'0'0,"0"-18,0 0,18 1,35-1,-18 1,18 17,-18 0,1 0,-19 17,1 1,0 17,-18 0,0 1,0-19,0 19,-18-19,-17 1,-1-1,1-17,0 0,17 18,1-18,-19 0,19-18,-19 18,36-17,-17-1,17 1</inkml:trace>
  <inkml:trace contextRef="#ctx0" brushRef="#br0" timeOffset="11240.6475">13264 6456,'18'0,"0"-18,35 1,0 17,17-18,54 0,-1 18,18 0,0 0,-17 0,-54 0,1 0,-18 0,-18 0,-17 0</inkml:trace>
  <inkml:trace contextRef="#ctx0" brushRef="#br0" timeOffset="11672.9733">14093 6720,'18'0,"0"0,17 0,0 18,1-18,-19 18,-17-1,0 19,0 17,0-1,0-16,-17 17,-1-18,-17-17,-1 17,19-18,-19-17,1 0,18 0,-19-17,19-1,17-17,-18-18,0 0,1 0,17 0,0 0,0 0,17 36</inkml:trace>
  <inkml:trace contextRef="#ctx0" brushRef="#br0" timeOffset="12144.4627">14764 5821,'0'0,"106"0,-36 0,1 0,-18 0,-18 0,-17 0,-1 0,-17 17,0 19,-17-1,-1 18,-17 0,17 0,-17-18,17-35,-17 35,-1-35,1 18,18-18,-1 0,-17 0,35-18,0-35,0 0,0-17</inkml:trace>
  <inkml:trace contextRef="#ctx0" brushRef="#br0" timeOffset="12416.5694">14834 6121,'0'0,"0"17,0 1,0 17,18-17,-18 0,18 17,-18 0,0-17,0 17,0-17</inkml:trace>
  <inkml:trace contextRef="#ctx0" brushRef="#br0" timeOffset="12616.3593">15028 6174,'0'0,"0"35,0 35,0 1,18-18,-18-18,0 0,0-17,0 0,-18-1,1-17</inkml:trace>
  <inkml:trace contextRef="#ctx0" brushRef="#br0" timeOffset="12873.1624">14605 6544,'18'0,"-1"0,36 0,35-18,-35 1,0 17,0 0,-18 17,18 1,-17 0,-19-1,1-17,-18 18</inkml:trace>
  <inkml:trace contextRef="#ctx0" brushRef="#br0" timeOffset="13224.3577">14940 6773,'0'18,"18"-18,-1 0,1 0,0 18,-1-1,1-17,-18 18,0 0,0 17,0-18,-18 1,-17 0,17-1,-17-17,17 0,1 0,-1 0,-17 0,35-17,-35-1,35-35,0-17</inkml:trace>
  <inkml:trace contextRef="#ctx0" brushRef="#br0" timeOffset="14137.0133">16422 6085,'-18'0,"1"0,-19 0,19 36,-1 70,18 35,0 0,0 0,0 0,-18 0,1-17,17-36,-18 18,18-36,0 1,0-18,0-18,0 0,0 0,0 1,0-19,-18-17,18-35,-17-53,17-18</inkml:trace>
  <inkml:trace contextRef="#ctx0" brushRef="#br0" timeOffset="14536.3605">16422 5980,'0'0,"17"-18,19 18,17 0,17 18,-17-1,35 1,-17 17,-1-35,-52 0,0 18,-1-18,-17 17,-17 1,17 0,-36 17,19 18,-18-18,-1 0,-34 18,17 0,-35 0,17 18,0-1,-17-17,35-35,0-18,89-18,17-35</inkml:trace>
  <inkml:trace contextRef="#ctx0" brushRef="#br0" timeOffset="15448.6447">19156 6138,'-35'0,"17"18,-35 35,18 0,-36 17,36-17,-36 18,1-1,17-17,-35 18,17-18,1-18,17 18,17-35,36-1,18-17,0 0,17-17,18 17,-18 0,0 0,-17 0,0 0,17 0,-17 17,17 1,18 17,0 36,17-36,-34-17,-19-1</inkml:trace>
  <inkml:trace contextRef="#ctx0" brushRef="#br0" timeOffset="15951.9985">18750 6791,'35'0,"1"-18,17 1,52-1,-34 0,-18 18,-18-17,0-1,-17 18,53 0,-18-17,35-1,-18-17,-17 17,18-17,-71 17,35 18,-17 0,17 0,0-18,18 18,-18-17,1-1,-1 0,-35 1,-18 17,1 0</inkml:trace>
  <inkml:trace contextRef="#ctx0" brushRef="#br0" timeOffset="16368.4953">19738 6279,'18'0,"17"18,0 0,0 17,1 0,-19 1,36-1,-35 18,17-18,-35 0,0-17,0 0,0-1,-35 36,17 0,-35 0,36-18,-36 1,35-19,-17 18,0-17,17 0,0-18,18 17</inkml:trace>
  <inkml:trace contextRef="#ctx0" brushRef="#br0" timeOffset="16801.0136">20549 6050,'0'35,"0"54,0 16,0-16,0-1,0 35,0 1,0-54,-17 36,17-18,0-17,0-36,0-52,0-19,0 1,0-18,0 0,0-17,0-1</inkml:trace>
  <inkml:trace contextRef="#ctx0" brushRef="#br0" timeOffset="17472.6017">20567 6121,'0'0,"35"0,-35-18,36 18,-1-35,-18-1,36 19,-35-1,0 1,17 17,18 0,-18 0,-17 0,-1 0,-17 35,0-18,0 19,0 17,0-18,0 0,0 1,18 16,-18-34,0 17,0-17,0 35,-35 0,17 0,-17 35,0-35,-1 17,1 1,-18-18,18 0,-18 0,0 0,18-18,-18-17,35 17,0-18,1 1,17 0,-18-18</inkml:trace>
  <inkml:trace contextRef="#ctx0" brushRef="#br0" timeOffset="17928.6256">21167 5944,'0'18,"0"35,0 0,17 0,-17 0,0 17,0-17,0 18,-35 17,17 0,-17 18,-18-18,18 18,0-18,17-53,18-17,-18-36,18-35,0-17,0-1,0-34,0 34,18-17</inkml:trace>
  <inkml:trace contextRef="#ctx0" brushRef="#br0" timeOffset="18656.4737">21202 6015,'0'0,"18"0,-1 0,1 0,-1 0,1 0,17 0,-17 0,0 0,-1 0,-17 17,0 36,0 0,0 18,0-1,-35-34,17 17,-17-18,17 0,-17 0,0-17,35 0,-18-18,1 17,-1-17,0 18,71-18,-35 0,17 0,-17 0,-1 0,19 0,-19 35,1-35,-18 36,0-1,0 0,0 18,0 0,0-18,0 18,0-18,-18 1,1-19,-19 1,1 0,18-1,-19-17,1 0,0 0,17 0,-17 0,0-17,17-1,0-17,1 17,-1 0,18-17,0 18</inkml:trace>
  <inkml:trace contextRef="#ctx0" brushRef="#br0" timeOffset="19519.9991">21890 6015,'-18'0,"1"88,-1 0,-17 53,-18 0,0-17,35-1,-17-34,17-36,18-1,0-16,-17-19,-1 19,18-19,0 1,0 0,-18-18,18-36,0-17,18 0</inkml:trace>
  <inkml:trace contextRef="#ctx0" brushRef="#br0" timeOffset="20208.4716">21837 6121,'0'0,"18"0,-18 17,17 19,1-36,-18 17,18 19,-1-19,1 18,-1-17,1 17,-18 1,0 17,0-18,0 0,0-17,18-1,-1-17,1-17,17-36,1 0,-19-53,36 18,18-18,-18 35,-1-17,-16 53,-1-18,-17 35,-18 1,0 52,-18 53,18-17,-35 52,-18 1,0 17,35-53,-17 18,17-53,1-18,-1-17,18-1,0 1,-18 0,18-1,0 1,0 0,0-1,-17-17,17 18</inkml:trace>
  <inkml:trace contextRef="#ctx0" brushRef="#br0" timeOffset="20847.9987">22648 6068,'0'0,"-35"17,0 1,-1 17,1 18,0-17,0 52,17-35,18-18,-18 0,18 18,0-18,-17-17,17 0,0-1,0 1,17 0,1-18,0 17,-1-17,1 18,0 35,34-36,-34 36,0 0,-1-17,-17-19,0 1,-17 35,-1-36,0 1,1 17,-1-17,1 0,-1-18,0 17,-35 1,0-1,-52-17,34 0,36 18,-18-18,35 0,18-35,0-18,0 18</inkml:trace>
  <inkml:trace contextRef="#ctx0" brushRef="#br0" timeOffset="21553.0017">21414 7885,'0'-18,"-18"18,-17 0,-18 0,0 35,-18 18,18 18,0-18,36 0,-1-18,-17 0,35-17,0 17,0 0,18-17,-1 0,18 17,-17 18,0-18,-1 0,-17 1,0-1,-17 0,-1 0,-17 36,-18-18,18 17,-18-17,-18 18,1 17,-36-53,18 18,-1-17,36-19,1-17,16 0,36-53,0-17,0-18,0-1,18-34,0 52,17 1,-18 52,36 0,-17 1,-1 17</inkml:trace>
  <inkml:trace contextRef="#ctx0" brushRef="#br0" timeOffset="22296.8021">20884 8731,'0'0,"18"0,0 0,-1 0,1 0,17 0,-17 0,0 0,-1 0,1 0,17-17,-35-19,35 19,-35-1,18 0,-18 1,0-1,0 0,0-17,-18 18,1 17,-19 52,36-34,-35 35,18-18,17 36,-18-18,0 0,1-18,17-17,0-1,0 19,17-36,1 0,0 17,-1-17,18 0,1-17,-1-1,0 0,1 18,-19-17,18-1,1 18,-1 0,0-18,-17 18,17 0,-17 0,0-17,-1 17,-17-18,0 0,0 1</inkml:trace>
  <inkml:trace contextRef="#ctx0" brushRef="#br0" timeOffset="22913.2141">21555 8555,'0'0,"-18"35,18 18,0-18,0 18,0-17,0-1,0 0,-18 0,18 1,-17-36,17 17,17-17,-17 18,18-53,0-1,17 1,-35 0,35-36,1 18,-19 0,18-17,1 35,17 17,-36-17,19 35,-1-18,18 18,-36 0,1 0,0 18,-18-1,0 1,17-18,-17 18,-17-18,-19 0</inkml:trace>
  <inkml:trace contextRef="#ctx0" brushRef="#br0" timeOffset="23519.9981">21978 8625,'0'18,"18"17,-1 36,1 17,17-17,71 87,-53-105,-18 0,1-35,-19-18,1 0,-1 0,1 0,0-18,-18-17,17 0,1 17,-18-17,35-18,-17 35,17-35,0-17,-35 34,36 1,-1 0,-17 17,-18 1,17 17,-17-18,18 18,-18 18,-35-1</inkml:trace>
  <inkml:trace contextRef="#ctx0" brushRef="#br0" timeOffset="24225.0237">22631 8855,'17'0,"1"0,0 0,-1 0,1 0,0 0,-1 0,1 0,-1-18,19 0,-1 1,-17-36,-1 18,19-18,-19 17,-17-17,18 53,-18-17,-18 34,-17-17,0 36,17-19,-35 19,18-19,17 19,-17-1,17 0,1 0,-1 18,18-17,-18-1,1 0,17-17,0-1,17-17,1 0,0 0,35 0,-36 0,36 0,-35 0,17 0,0 0,1 0,-1 0,0 0,-17 0,-36 0</inkml:trace>
  <inkml:trace contextRef="#ctx0" brushRef="#br0" timeOffset="24984.6669">23213 8484,'0'18,"-18"0,18 17,-17 0,17 0,0 1,0-1,0 36,-18-36,0 35,18-17,-17-35,17 0,0-1,0 1,-18-1,18 1,0 17,0-52,0-1,0 0,18 18,-1-17,1-18,17-1,-17-17,17-17,18-1,-18 1,1 17,-19 35,36-17,-18 17,-17 18,17-17,-17 17,0 0,17 17,0 36,0-18,54 54,52 16,-71-34,1-36</inkml:trace>
  <inkml:trace contextRef="#ctx0" brushRef="#br0" timeOffset="38248.756">18133 11183,'0'-18,"17"18,1 0,0 0,17 0,18 0,53 0,70 0,36 36,88 17,52-18,54 0,-106-17,53-1,-89 36,-52-35,-36 0,-52-18,-71 17,-36-17,-17-17,-17 17,-1 0,0 0,1 0,-18 0,17 0,-35-18,0 18,0 0,18 0,17-18,-17 18</inkml:trace>
  <inkml:trace contextRef="#ctx0" brushRef="#br0" timeOffset="39000.084">21325 10883,'18'18,"0"35,17-18,-17 0,35 18,-36 0,36 0,-35 0,17 18,0-1,18 18,-18 18,1-53,-1 0,-35-18,0-17,0 0,-35-1,35 1,-18-18,18 35,-35-17,35-1,-35-17,35 36,-18-36,18 35,-18-17,18-1,0 18,0-17,0 0,-17 17,17-17,-18-1,0 1,1 0</inkml:trace>
  <inkml:trace contextRef="#ctx0" brushRef="#br0" timeOffset="42911.9386">14940 2593,'35'0,"-35"18,18-1,17 1,1 35,17-18,-18 18,0 0,0 17,18-34,-35-1,17 0,-17-17,-1-18,1 0,0-18,17-52,18 17,-18 0,1-18,16 18,-16-17,17 35,0-18,-18 17,53-17,-53 18,18 18</inkml:trace>
  <inkml:trace contextRef="#ctx0" brushRef="#br0" timeOffset="43521.0341">18098 2769,'17'0,"1"53,17 0,0 0,36 18,-1-1,1 18,17-17,-17-18,-36-36,0 1,1 0,-19-18,1 0,17-18,0-17,-17-18,17 0,18-18,-53 19,36 16,-19 1,18-36,-17 36,53 0,-36 0,18 17,-18-17,0 17,1 18</inkml:trace>
  <inkml:trace contextRef="#ctx0" brushRef="#br0" timeOffset="44032.7195">21590 2875,'0'18,"0"-1,0 19,0-19,0 19,0 17,0-1,0 1,0 18,18-1,-1 1,1-36,0 1,-1-19,1-17,-1-17,1-36,17-18,1-17,17 17,-36-17,19 18,16-1,-34 1</inkml:trace>
  <inkml:trace contextRef="#ctx0" brushRef="#br0" timeOffset="47841.1004">13388 7673,'18'0,"34"0,37-18,-36 18,17 0,18 0,53 0,36 0,35 18,17 0,0 17,71-18,-35-17,-36 0,-35-17,-53-1,-35 18,-18-17,-17 17,-19 0,1 0,18 0,-18 0,0 0,0 0,-18 0,0 0,-17 0,35 0,-36 0,36 0,0 0,36 17,16 1,-16-1,-19-17,-17 18,0-18,-35 0,-18 18,-36-18</inkml:trace>
  <inkml:trace contextRef="#ctx0" brushRef="#br0" timeOffset="54288.0208">7920 6385,'0'18,"-35"-18,-1 18,1-18,-18 17,-17-17,-19 0,19 0,-1 0,1-17,-18-1,-1 0,19-17,17 0,18 35,-18-53,17 18,1-36,0 0,-18 1,0-1,18-17,-1 35,19 18,-1-18,18 18,0-1,0 19,0-18,0-1,0-17,0-17,0-1,35 18,1-35,-1 18,0-1,1 18,-1 0,18-17,-18 34,0 1,1 17,-1-17,35 35,36-35,18 17,-1-17,18-36,-17 36,-1 17,1 18,-54 0,36 0,-18 0,36 18,-1 17,1-17,-18 17,-71 1,0-19,0 18,-17 1,17-1,-35 18,36 35,-36 0,17 1,-17-1,18 18,-18-18,0-18,0 36,0-35,-18-1,-35 18,18 1,-18-19,0 1,0-36,18 0,0-35,35 18,-18-18,0 0,-17 18,0-18,0 0,17 17,-35 1,35-18</inkml:trace>
  <inkml:trace contextRef="#ctx0" brushRef="#br0" timeOffset="56592.4014">22490 10089,'0'18,"-36"-18,19 0,-19 0,-34 0,-1 0,-35-18,18 18,-35-17,-36-1,18 1,-18-36,0 0,-35-18,53 1,18 17,17-18,35 18,54 0,-18-17,17-1,0 1,1-36,-19-18,1 18,0 18,17-18,18 36,0-1,0-17,0 18,18-1,17-35,0 18,1 17,-1 1,18 17,0 0,17 18,-17-36,0 36,0-36,0 36,17 17,19-17,-19 18,54-1,-1 18,36-18,-18 18,35 0,-34 0,-1 0,17 0,54 36,-36-1,18 0,-35 36,18-18,-54 0,1-1,-36-16,-35-19,17 19,-52-1,-1-17,19-1,-19 36,19-35,-1 17,-17 18,-1-18,1-17,0 17,-18 0,0-17,17 17,-17 18,0 0,0 0,0 35,-17 18,-36 18,17-19,1 1,17-35,-17 17,0-35,0 0,35 0,-36 17,1-17,17 0,-17 0,17 0,1-18,-18-17,-18 35,17-53,1 35,0-17,-18 17,0-17,35 17,-17-17,-18 17,36-18,17 1,-18-18,18 18,-35-18</inkml:trace>
  <inkml:trace contextRef="#ctx0" brushRef="#br0" timeOffset="58064.4481">20726 5168,'-18'53,"18"35,0 53,0 18,18 53,-1 35,1 0,35 53,-18 17,36 18,-18-17,-36-89,-17-17,0 17,0-17,-35-1,-18 54,35-18,18-18,0 0,0-52,53-89,0-17,-17-54,-19 1,18-18,-35 18,18-18,0 0,-1 0,1 0,0 0,-18 17,35 1,35-1,19-17,52 0,70-17,19-36,17 18,17 17,-34 0,-1 18,-35 0,-18 0,-17 18,-18-18,0 0,-35 0,0 0,-35 0,-1 0,-35 0,18 0,0 0,18 0,-1 18,19-1,-54-17,0 0,-17 0,-1 0,19 0,-19 0,1 0,-18-17,0-19,-18 1,-17 0,17-36,1-35,-1-52,-17-36,17-71,-17-35,-36-70,18-71,-52 0,52 123,35 71,0-17,18 52,0 36,0-1,0 54,0 52,0 18,0 18,0 17,0 1,-35 17,-35 0,-19-18,-34 18,-18-35,0 17,-53 18,-71-17,-52-19,-124 19,-71-36,36 18,17 17,230 18,70-18,106 18,18 0</inkml:trace>
  <inkml:trace contextRef="#ctx0" brushRef="#br0" timeOffset="59241.0001">21943 14323,'-18'-18,"-35"1,-53-54,-17 0,-18-34,-18-1,-17-35,-89-36,-70-17,-177-88,1 53,35 52,-18 1,0-1,106 54,123-18,18 0,71 0,17 0,53-1,36-16,-18 17,35-1,17 54,1 0,0 35,17 18,1 17,17 1,-36-19,36 19,-17-1,17 0,-36 1,36-1,-35 1,0-19,17 19,-17-1,17 0,1 1,-1-1,0 0,18 1,0-1,-17 1,-19-1,36 0,-17 18,17-17,-18-1,0 18,18-18,0 1,-17 17,17-36,-18 36,18-17,-17-1,17 0,-36-17,19 0,-19 0,19-1,-19 19,19-19</inkml:trace>
  <inkml:trace contextRef="#ctx0" brushRef="#br0" timeOffset="59504.402">15787 10089,'17'18,"1"35,0 0,17 17,0 36,18 0,-18 18,1-1,-1 1,-17-1,-1-17,19-36,-19 19,18-54,-17-35,-18-53,18-18</inkml:trace>
  <inkml:trace contextRef="#ctx0" brushRef="#br0" timeOffset="59825.4036">16157 10425,'0'0,"0"-36,0 54,18 17,-1-17,19 17,52 0,-17-17,34 17,1 18,0-17,0 16,-36-34,-34 17,-1-35,-17 0</inkml:trace>
  <inkml:trace contextRef="#ctx0" brushRef="#br0" timeOffset="62280.3557">13794 9419,'0'18,"0"17,0 0,-18 54,0 52,18 70,-17 54,17 88,0 88,0 35,-36 53,36-88,-53-88,36 53,-1-142,1-35,-19 1,19-19,17-52,0 18,0-54,0-35,0-53,0 1,17-36,19-18,16 0,37-52,34 17,36 0,70 0,1 18,34 17,54 18,17 0,-35 0,52 36,-87-1,17 0,-70 36,-53-36,-54 18,-16-18,-54 0,0-17,0 35,1-35,17 17,35 0,-35-17,35-1,-35-17,-18 0,-17 0,-1-17,1-71,0-36,-1-17,1-18,0 36,-1-18,36 0,-18-36,1 18,-19-52,-17-19,0-16,0 34,0-35,0 18,0-1,0 1,0 35,0-53,0 35,18 36,-18 35,18-18,17 71,-17 35,-18 0,0 18,17 35,-17-35,0 17,0-17,0 17,0 0,0 1,0-1,0-17,0-1,0 1,0 0,-17 17,17 1,-36-36,36 17,-35 19,17-18,-35-18,18 35,18-17,-19 17,19-17,-19-1,1 19,-18-18,-53-1,-35-17,0 36,-53-19,-35 36,-18 0,-71-17,-70 17,-53 0,71 0,17-35,106 35,71 0,35 0,35 0,18 0,-1 0,-16 0,-37-18,1 0,0 1,-35-19,35 19,70-1,36 18,53 0,35 0</inkml:trace>
  <inkml:trace contextRef="#ctx0" brushRef="#br0" timeOffset="64176.923">14323 10195,'-18'71,"18"52,-17-52,-1 88,18-18,0 17,0 36,-18-17,18 17,0 0,0-18,0 18,0-17,0 17,0-35,0-1,0-17,0-52,0-1,0 0,0-17,0 17,0-53,0 18,0-35,0-1,0 1,0-1,36-17,-36 36,35-19,-35 1,35-18,-17 0,35 0,17-18,18 1,18-1,18 0,34 18,-16 0,34 0,-17 0,-1 18,36 17,-17-17,-1 0,71-1,-88 54,70-18,-70 17,-36-34,-17 17,-53-53,-35 0,-1 0,19 0,-1 0,0 0,-17-18,-18-17,18-18,-18 0,0-18,0-17,0-35,0-19,0-34,0-36,0 1,0-54,0 36,0 17,-36 18,1 53,17 0,18 0,0 17,36 1,17 17,-18 0,0 18,0 17,-17 36,-18 18,18-1,-18-17,0-1,-36 19,19-1,-1 0,-35 1,0-18,-17 17,-1 0,-35 18,1-17,16 17,-16-36,-19 19,36-1,-36 0,-70 1,-53 17,-194-36,-229 36,141 18,88-18,212 18,35-18,158 0,19 17,34-17,19 18</inkml:trace>
  <inkml:trace contextRef="#ctx0" brushRef="#br0" timeOffset="64792.3488">14482 10813,'17'0,"1"0,17 17,36 1,-1-18,54 0,17 0,35 0,89 0,52 0,18 0,106 0,53 18,-53 17,-123 0,-160 0,-105-35,-35 0,-18 18,-35-18,17 18</inkml:trace>
  <inkml:trace contextRef="#ctx0" brushRef="#br0" timeOffset="65536.9059">14746 11324,'53'0,"18"0,-19 0,19 0,17 0,18 0,18 18,17-1,17 19,19-19,17 19,-88-36,-1 0,-52 0,-17 0,-36-18,17 18,1 0,0 0,-36-18,0 18,-17-17,0 17,-1-36,-16 19</inkml:trace>
  <inkml:trace contextRef="#ctx0" brushRef="#br0" timeOffset="66048.5765">15452 10319,'-18'0,"18"70,-18 19,1 52,-1 35,0 36,18-1,-17 1,-1 35,-17 0,-18 17,35-34,1-19,17-52,0-35,17-36,1-53,-18-17,0-1,18-17</inkml:trace>
  <inkml:trace contextRef="#ctx0" brushRef="#br0" timeOffset="66633.0101">16210 10636,'0'0,"18"-17,-1-19,-17 19,0-1,0 0,0 1,18 17,-18 17,0 19,0-1,0 36,0 17,0-18,0 36,0 53,-35 17,17 36,0 53,-17 34,0-34,-18 52,35-87,1-1,17-53,-18-34,18-19,0-35,0 18,0-53,0 0,0-18,18-35,-18-53</inkml:trace>
  <inkml:trace contextRef="#ctx0" brushRef="#br0" timeOffset="67239.9946">14799 11060,'18'52,"-1"-16,-17-1,36 0,-19 1,-17 17,18-18,-1-18,1 19,-18-19,18-34,-18-19,35 1,-17 0,-1 0,19-18</inkml:trace>
  <inkml:trace contextRef="#ctx0" brushRef="#br0" timeOffset="67800.875">15610 11007,'0'35,"0"0,18 18,0-18,-18 1,35 17,-35-36,18 1,-18 17,35-17,-17-1,-1-17,1 0,-18-35,17 0,1 0,-18-1,35 1,-35 0,18 17,17 0,-17 1,17-1,0 1</inkml:trace>
  <inkml:trace contextRef="#ctx0" brushRef="#br0" timeOffset="68400.9998">17268 11148,'-17'0,"-1"0,1 17,-1 1,-17 0,17-18,0 17,18 1,0 0,0 35,0-18,0 18,18-18,0 0,-1 1,-17-19,18-17,0 0,-1-17,18-36,1 0,-36-18,35 1,-17 17,-1-36,-17 1</inkml:trace>
  <inkml:trace contextRef="#ctx0" brushRef="#br0" timeOffset="68969.0017">16969 11024,'0'18,"17"17,1-17,-18-1,0 36,18-17,-18 17,17-18,-17 0,0-17,0-1,18-17,-18 18,0 0,17-18,1 0,0-36,-1-16,1-1,17-18,-17 0,0 19,-1 16,1 1,-18 17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1080" units="cm"/>
        </inkml:traceFormat>
        <inkml:channelProperties>
          <inkml:channelProperty channel="X" name="resolution" value="72.31638" units="1/cm"/>
          <inkml:channelProperty channel="Y" name="resolution" value="36.1204" units="1/cm"/>
        </inkml:channelProperties>
      </inkml:inkSource>
      <inkml:timestamp xml:id="ts0" timeString="2019-07-04T01:47:10.63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12259 1252,'0'36,"18"87,-1 1,19 52,-19-17,-17 70,53 18,-53 35,0 0,0 18,-35 53,-18-35,0-36,18-35,-1-71,36-52,0-54,0-35,0 1,0-19,0 1,0 0,18-36,0 18,-18-18,0 1,17 17,36 0,71 0,70 0,35 0,124 0,123 0,53 0,53 0,36 0,-36 0,53 35,-88 18,-1 17,-140-52,-177-18,-52 0,-54-18,-70 18,-35 0,-18-17,35 17,0 0,54 17,-1 1,18-18,-18 0,18 0,-53 0,0 0,-18 0,0-18,-17 18,-1-17,1-18,0-1,-1-17,-17 0,0-35,0 0,0-18,0 0,0-35,-17-70,-1-36,-17-18,-53-17,17 0,18 35,-35 35,35 36,18 34,-1 37,19 34,17 18,-18 0,0 18,1 0,17 17,0-17,-18 0,18-1,0 19,0-19,0 19,-17-19,17 19,-18-1,-17-17,-1 17,-34 1,-54-1,-34-17,-89-1,-18-17,-141 1,-35 34,-105-17,34 35,-70 0,53 0,141 0,0 17,123 1,71-18,53 0,70 0,1 0,52 0,-17 0,17 0,-17 0,17 0,-35 0,1 0,-19 0,18 0,35 0,1 0,-18 0,-1 0,-34 0,-19 0,1 18,53-18,0 0,17 0</inkml:trace>
  <inkml:trace contextRef="#ctx0" brushRef="#br0" timeOffset="591.9981">11324 564,'35'0,"18"0,0 0,0 36,18-1,-18-17,0 52,17-17,-17 35,35 0,-35 1,-18-36,1-18,-19 18,1-53,0 0</inkml:trace>
  <inkml:trace contextRef="#ctx0" brushRef="#br0" timeOffset="1056.3585">12065 776,'18'35,"17"18,-17 0,-1 0,18 35,18-35,-17 18,17-18,-36-18,-34-35,-36 0,17 0,1 18,-18-1,0 19,-17-1,17-18,35 19,1-36,-1 17,18 1,0 0,0 17</inkml:trace>
  <inkml:trace contextRef="#ctx0" brushRef="#br0" timeOffset="2928.3863">12418 1976,'35'0,"18"0,176 17,-123-17,88 0,0 35,35-35,36 18,-18-18,53 18,35-18,0 0,-106 0,-35 0,-70 0,-71 0,-18 0,0 0,1 17,17 1,17-18,18 0,1 0,-19 0,1 0,-18 0,-1 0,-34 0,17 0,18 0,36 18,-1-1,53-17,0 18,35-18,-17 0,-18 0,-53 0,18 0,-18 0,36 0,70 18,35-18,1 0,34 0,-88 0,-17 17,-71-17,-52 0,-19 18,1-18,0 0,-1 0,-52 0,0 0</inkml:trace>
  <inkml:trace contextRef="#ctx0" brushRef="#br0" timeOffset="3888.18">14817 1376,'0'53,"0"-18,0 36,0 34,0-16,17 52,-17 0,18 35,0 18,-18-17,0-1,0-17,-18 0,0-36,-17 36,17-53,-17 17,35-17,-18 0,18-18,0-18,0 1,0 0,0-18,0-18,0-18,0 1,0 0,0-1,0 1,0 0,0-1,0 1,0 0,0-1,0 1,0-1,18 36,0 18,-1-36,1 18,0-18,-18 1,0-1,0 0,0 0,0-17,0 17,0 1,0-1,0-17,0 17,0-17,0-54,0-34</inkml:trace>
  <inkml:trace contextRef="#ctx0" brushRef="#br0" timeOffset="4768.3819">16828 1305,'0'18,"0"17,0 18,0 18,0-18,0 0,0 17,0 1,0 34,0 1,-18 0,0 53,1 0,-19 35,36 17,0 1,0 0,0-1,0-34,0-19,18 19,-18-54,0-34,0-1,0 0,0-18,18 1,-18-36,17 18,-17-35,0-1,0 1,0 0,0-54,0 19,0-1</inkml:trace>
  <inkml:trace contextRef="#ctx0" brushRef="#br0" timeOffset="5792.4757">12629 2575,'18'0,"17"0,18 0,18 0,35 0,35 0,70 0,36 0,36 36,16-36,107 52,0-16,-53 17,17 0,-141-18,-17 18,-18 0,0 0,-18 0,-17-36,-18-17,-35 18,-35-18,-18 0,0 0,-18 0,18 0,17 17,18 1,-35 0,36-1,-36-17,52 18,-52 0,0-18,0 0,18 0,-1 0,1 0,-18 0,0 0,0 0,17 0,1 0,17 0,-35 0,0 0,0 0,-1 0,19 0,17 0,36 0,-1 17,1 1,-54-18,1 0,-18 0,-36 0,1 0,-71 0,-35-18</inkml:trace>
  <inkml:trace contextRef="#ctx0" brushRef="#br0" timeOffset="6672.211">10936 2293,'18'0,"-18"-18,35 18,0 0,1 0,16 0,37 0,-19-17,54-1,-54 18,36 0,-53 0,0 0,-18 0,1 0,-1 0,-18 18,1-18,0 0,-1 0,1 0,0 0,-1 0,1 0,0 0,17 0,-18 0,1 0,0 0,-1 0,1 0,-18-18,0 0</inkml:trace>
  <inkml:trace contextRef="#ctx0" brushRef="#br0" timeOffset="7247.7921">11942 2028,'17'0,"18"0,-17 18,0 0,-1 17,19-17,-19-1,1 19,17-19,-35 1,35-1,-17 1,17-18,-35 18,0-1,0 1,0 0,-35 17,17 0,1-17,17 0,-18-1,18 1,0-1</inkml:trace>
  <inkml:trace contextRef="#ctx0" brushRef="#br0" timeOffset="8991.3818">11994 2011,'-17'0,"34"0,1 17,0 1,-1 0,36 17,-35-17,35 17,-18-35,18 35,0-17,-18-1,0 1,-17-18,-18 18,18-18,-18 17,0 1,0 0,0-1,0 1,-18 0,-17-1,0-17,17 36,-35-19,18 18,17-17,-35 17,53-17,-17 0,-1-1,0-17,18 18,-17-18,17 18</inkml:trace>
  <inkml:trace contextRef="#ctx0" brushRef="#br0" timeOffset="9711.808">12012 2046,'0'18,"0"-1,0 1,35 17,-17-17,35 17,-18-17,0-1,-17 1,17 0,-35-1,18 19,-18-1,18 0,-18-17,0 0,0 17,-18 18,0-36,-35 54,36-53,-18-1,35 18,-18-35,0 0,18 18</inkml:trace>
  <inkml:trace contextRef="#ctx0" brushRef="#br0" timeOffset="10319.5084">12629 2046,'0'0,"36"0,-1 0,0 18,18 17,0 18,0 0,35 17,-35-34,53-1,-53 0,17 1,-17-36,-53 17,18-17,17-17,-17-19,0 1,-18-18,17 35,18-17,-17 0,0 35,-1-35,-17 17,18 18</inkml:trace>
  <inkml:trace contextRef="#ctx0" brushRef="#br0" timeOffset="11079.9074">15258 2364,'0'17,"0"19,17-1,-17 0,18-17,0 17,-1-17,1-1,17 1,-17 0,-18-1,0 1,17 17,1-35,-18 18,18-18,-1-18,1-17,0-18,-1 18,19-1,16 1,-16 17,-1-17,36 18,-19-19,1 19,0-1,-17-17,-19 17,18 18,-17-18,0 18</inkml:trace>
  <inkml:trace contextRef="#ctx0" brushRef="#br0" timeOffset="11704.2463">17180 2593,'18'0,"0"0,-18 35,17 0,1 1,-1-19,1 19,-18-1,18-17,17 17,-35-17,18-18,-18 17,35-17,18-35,0 0,35-18,35 0,1 17,-18-34,-36 17,-17 18,-17-18,-19 53,-17-18,18 18</inkml:trace>
  <inkml:trace contextRef="#ctx0" brushRef="#br0" timeOffset="15832.4111">1834 7267,'18'18,"17"-18,-35 35,36-35,-36 18,35 17,-17-17,-1 35,1 0,17-1,-17 1,-18-35,17 17,1-35,0 0,-1 0,-17-17,18 17,0-53,17 0,0 0,0-53,-17 18,35 35,-18-18,-17 36,17 0,-17 17,-1-17</inkml:trace>
  <inkml:trace contextRef="#ctx0" brushRef="#br0" timeOffset="16888.3955">2028 9243,'-17'35,"-1"36,-17 17,17-53,-17 18,-18 35,-17 18,-19 17,-16 36,16 0,1-18,0-35,17 0,36-53,0-36,35 1,-18 0,53-18,1 0,-19 0,1 0,17 0,-17 0,0 0,-1 0,1 0,-1 0,19 35,17 53,53 71,-1 35,72 35,-1 18,53-18,-17-52,-36-89,-17-17,0-1,-53-35,-53 1,0-36,-36 17,1-17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1080" units="cm"/>
        </inkml:traceFormat>
        <inkml:channelProperties>
          <inkml:channelProperty channel="X" name="resolution" value="72.31638" units="1/cm"/>
          <inkml:channelProperty channel="Y" name="resolution" value="36.1204" units="1/cm"/>
        </inkml:channelProperties>
      </inkml:inkSource>
      <inkml:timestamp xml:id="ts0" timeString="2019-07-04T01:48:17.40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4163 7408,'-35'0,"-18"0,-36 0,-16 18,-37-18,1 0,18 0,35 0,-18 0,53 0,18 18,17-18,18 53,0 17,-18 54,18-1,-17 36,-1-18,0 53,18 18,0-1,-17 19,17-1,-35 18,-18-36,-18 1,18 0,-17-18,17 18,0-36,-18 0,36-17,0 17,-1-34,36-19,0 0,0-52,0-36,0-17,0 0,0-1,0 1,0 0,0-1,0 18,0-17,18 35,-18 18,18-1,-18 18,17 18,1 0,0 0,-1-36,-17-34,18-19,-18 1,17 35,-17-18,0 18,0 0,0-18,0 0,18-17,0-18,-1 0,19-18,17-34,0 34,52-35,36 35,1 1,52 17,0 0,-36 0,19 17,-18 1,-18-18,35 18,-70-18,0 0,0 0,-54 17,-69-34</inkml:trace>
  <inkml:trace contextRef="#ctx0" brushRef="#br0" timeOffset="2320.7907">2999 15240,'35'0,"0"0,0 0,18-18,-17 18,-1-17,-17 17,34-18,-16 18,-1 0,0 0,1 0,-1 0,-18 0,1 0</inkml:trace>
  <inkml:trace contextRef="#ctx0" brushRef="#br0" timeOffset="2983.8539">3087 15134,'0'0,"-18"18,18 52,0 36,-17-35,-1 17,18-17,-18-1,1 1,17 17,-18-35,0 17,1 1,17 17,-36-35,19 0,-1-18,1 18,17-35,-18-1,18 1,0 0,0-1,-18-17,18 36,0-1,0 0,0 0,0-17,0 0,36-1,-1-17,18 18,35 17,35 0,1 18,-1 0,1-17,-1 17,1-18,-1 0,-17 18,-53-35,0-1,-35-17</inkml:trace>
  <inkml:trace contextRef="#ctx0" brushRef="#br0" timeOffset="3959.4848">5309 15946,'0'-18,"18"0,17 18,71-17,0-1,70 18,-70 0,35 0,-35 0,-35 0,-36 0,-17 0,17 0,-18 0,1 0</inkml:trace>
  <inkml:trace contextRef="#ctx0" brushRef="#br0" timeOffset="5224.2645">5239 8431,'17'-17,"1"17,17 0,18 0,0 0,0 0,18 0,-1 0,18 0,18 0,0 17,-35-17,17 0,-35 0,0 18,-18 0,0-18,18 17,35-17,36 0,-1-17,18-1,-35-17,-53-1,0 19,-18 17,-17 0,0 0,-1 0,1 0,-1 0,19 0,17-18,0 1,-36 17,1 0,0-18</inkml:trace>
  <inkml:trace contextRef="#ctx0" brushRef="#br0" timeOffset="6936.6399">6950 8378,'-53'0,"-18"-17,1-18,-1 17,18 0,0 1,0-1,0 18,18-35,-18-1,-17 19,-18-54,-1 18,-34-35,17 18,35-1,1-17,-18 35,52 18,1 17,18-17,-1-1,18 1,-18-18,18 0,36-17,-1-1,0 1,18 34,-18 1,18-18,0 36,-18-1,1 0,-1 18,-17 0,17 0,0 0,0 36,18-1,36 18,-19 0,-17 17,18 18,-1 1,-17 34,0 1,0 17,-18 35,-17-52,-1-1,-17-17,0 17,-17 1,-36 35</inkml:trace>
  <inkml:trace contextRef="#ctx0" brushRef="#br0" timeOffset="8048.484">5874 15699,'0'0,"-18"0,0 0,-17 0,18-18,-19 18,1-18,-18-17,-35 17,35 1,-18-1,1-17,17 17,0-17,0 0,18-1,17 1,-17-18,0-17,17-1,18-17,-18 0,18 17,0 18,53-17,0 17,-18-18,1 36,17 17,0-17,0 0,35 17,-18 0,-17 18,18 0,-18 0,0 18,17 35,1 0,-18 0,-18 0,0-18,-17 18,-18 0,35-18,-17 36,-1-1,1 18,-18 1,0-36,0 17,0-35,0 18,-35-17,35-19,-36 19,19-1,-1-35,1 17,-1 1,0-18,18 18,-17-18,17 17,-18 1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1080" units="cm"/>
        </inkml:traceFormat>
        <inkml:channelProperties>
          <inkml:channelProperty channel="X" name="resolution" value="72.31638" units="1/cm"/>
          <inkml:channelProperty channel="Y" name="resolution" value="36.1204" units="1/cm"/>
        </inkml:channelProperties>
      </inkml:inkSource>
      <inkml:timestamp xml:id="ts0" timeString="2019-07-04T02:12:46.88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8043 1217,'0'53,"0"18,0-1,0 1,0-1,0 1,0 52,0-35,0 36,0-54,0 19,-17-36,17-1,0-34,0 0,0-1,-18-17</inkml:trace>
  <inkml:trace contextRef="#ctx0" brushRef="#br0" timeOffset="407.6345">7691 1605,'0'0,"17"0,18 0,1 0,-1 0,18 0,0 0,-18 0,18 0,0 0,0 0,0 0,-18 0,0 0,-17 0,0 0,-1 0,1-17,0 17</inkml:trace>
  <inkml:trace contextRef="#ctx0" brushRef="#br0" timeOffset="816.0072">8767 1446,'-18'0,"18"18,-35 0,35-1,-71 36,36-35,-1 35,-34 0,35 17,-18-17,17-18,36 18,0-35,0 0,0 17,-17-35,-1 0,1-18</inkml:trace>
  <inkml:trace contextRef="#ctx0" brushRef="#br0" timeOffset="1215.6127">8378 1376,'0'17,"18"19,0-19,17 36,0-17,1-1,-1 18,-18-18,19 0,-19 1,19-36,-36 35,35-17,-35-1,35 18,-35-17,18 17,-18 1,18-19,-18 1,17 17</inkml:trace>
  <inkml:trace contextRef="#ctx0" brushRef="#br0" timeOffset="1663.4189">9119 1164,'18'0,"0"35,-18 1,0-1,0 36,17-1,-17 1,0-1,0 18,0-35,0 18,0-18,0-18,0 0,-17 18,17 0,0-35,0 17,0-17,-18-36,18-17,0 0</inkml:trace>
  <inkml:trace contextRef="#ctx0" brushRef="#br0" timeOffset="2078.9828">8908 1623,'17'0,"1"0,17 0,18 0,0 0,18 0,-18 0,17 0,18 0,-35 0,-18 0,1 0,-54 0,-17 0</inkml:trace>
  <inkml:trace contextRef="#ctx0" brushRef="#br0" timeOffset="5535.5208">5098 4322,'0'0,"17"-36,1 36,17-17,0-1,1 0,-1 1,0-1,1 18,-1 0,18 0,0 0,0 0,0 0,-1 0,1 0,0 0,-35 0,17 0,-17 0,17 0,0 0,-17 18,35 17,0 18,-18 0,18-18,0 18,-18-35,-17-1,0 1,-1-18,18 0,-17-18,17 1,1-19,-19 19,1-19,0 36,-1 0,1-17,-1 17,1 0,17 0,1 0,-19 0,1 0,17-18,-17 18,0 0,-1 0,1 0,-1 0,1 0,0 0,-1 0,1 0,0 0,-1 0,1 18,-18-1,18 19,-18-19,17-34</inkml:trace>
  <inkml:trace contextRef="#ctx0" brushRef="#br0" timeOffset="8544.1074">12453 3475,'0'17,"18"-17,17 18,-17-18,35 0,-1 0,-34 0,35-18,-18 18,1 0,-1 0,18 0,0-17,0 17,-18 0,0 0,18 0,-35 0,-1 17,19 19,-19-1,19 18,-19-35,18-1,1 19,-1-36,0 17,-17-17,17 0,-17 0,17-17,-17-1,17 0,-17-17,-1 0,36 17,-53-17,35 17,-17 18,0 18,-18-1,35 19,-17-19,-1 1,1 17,0-35,-1 18,1 0,0-1,-1 1,1-18,-1 17,1-17,0 0,-1 18,1 0,0-18</inkml:trace>
  <inkml:trace contextRef="#ctx0" brushRef="#br0" timeOffset="9623.8884">12365 5398,'0'0,"35"-18,-17 0,35 1,-36-19,36 19,-17-1,-19 0,1 18,-1 0,1 0,-18-17,18 17,-1 0,1 0,17 0,-17 0,17 0,0-18,1 18,17-35,35 17,-35-17,-18 35,0 0,1 0,17 0,-36 0,1 0,35 35,-18-35,-17 18,17-1,0 1,0 17,1 18,-1-17,-17-19,35 36,-18-35,-18-1,19 1,-19-18,1 0,0 0,-1 0,1-18,17-17,-17 18,17-1,0-17,-17-1,17 19,-17 17,-18-18,35 18,-17 18,0-1,34 19,-16-19,-1 1,18 0,-18 17,18-18,0-17,-35 0,17 0,-17 0,17 0,-17 0,-18-17,0-1</inkml:trace>
  <inkml:trace contextRef="#ctx0" brushRef="#br0" timeOffset="11703.605">14340 1129,'0'18,"0"34,0 1,0-17,0 34,0 1,0-1,18 36,-18-35,0-18,0 0,0-1,0 19,0-36,0 1,0-19</inkml:trace>
  <inkml:trace contextRef="#ctx0" brushRef="#br0" timeOffset="12406.8253">13935 1711,'35'18,"36"-1,-36 1,-18 0,19 17,17-18,-36 36,36 0,-35-17,17 16,-17 19,-1-18,1-18,0 0,-18-17,17-36,1-70,0 35,17 18,-17-35,34 17,1 0,-17 0,17 18,-1-1,-34 19,17-19,-17 36,-18-17</inkml:trace>
  <inkml:trace contextRef="#ctx0" brushRef="#br0" timeOffset="14447.595">18256 4410,'18'0,"-18"-36,53 1,-36 18,19-1,-19 0,19 1,-19 17,1-18,0 0,-1 18,36 0,-18 0,1 0,-1 0,18 36,0-19,-18 1,0 0,1-1,17 18,-36-35,18 0,1 0,-1 18,0-18,1 0,-19 18,1-18,-1 0,1 0,0 0,17 0,0 0,1 0,-19-18,1 18,17-18,18 1,-35 17,-1 0,-17-18,18 18,0 0,-1 0,1 0,0 0,-1 0,1 0,-1 0,1 0,17 35,-17-35,0 18,-1-18,1 0,0 0,-1 0,1 0,-1 0,1 0,17-18,-17 18,0 0,-1 0,19 0,-19 0,1 0,-1 0,19 0,-19 0,1 0,0 0,-1 18,1-18,-18 18,18-18</inkml:trace>
  <inkml:trace contextRef="#ctx0" brushRef="#br0" timeOffset="18207.5399">847 6809,'0'0,"17"-18,1 0,0 18,-1-17,1 17,-1-36,36 36,-35-35,0 18,35-1,-36 0,19 18,-1-17,0 17,18-18,-35 18,-1 0,1 0,0 0,-1 0,36 35,-35-17,17 17,0-35,1 18,-1 17,-17-35,17 18,-18-1,19 1,-19 17,1-17,17-18,-35 18,0-1,18-17,0 0,-1 0,1 0,-1 0,1 0,0-17,-1-36,19 17,-1 19,-17-36,17 53,-35-18,35 18,-17 0,17 0,-17 0,17 0,-17 0,-1 0,1 18,-1-1,1-17,0 36,-1-36,-17 35,18-35,-18 18,0-1,18-17,-1 0,-17 18</inkml:trace>
  <inkml:trace contextRef="#ctx0" brushRef="#br0" timeOffset="26958.9798">6209 7867,'0'0,"18"0,17 0,-35-18,35 18,-17 0,35 0,-18 0,0 0,0 0,-17 0,0 0,17 0,-17 0,-1 0,36 0,-35 18,0-18,-1 0</inkml:trace>
  <inkml:trace contextRef="#ctx0" brushRef="#br0" timeOffset="29911.5528">6967 7938,'0'-18,"18"18,0 0,-1 0,1 0,0 0,-1 0,1 0,-1 0,1 0,0 0</inkml:trace>
  <inkml:trace contextRef="#ctx0" brushRef="#br0" timeOffset="32247.6275">7461 7902,'18'0,"0"0,-1 0,1 0,-1 0</inkml:trace>
  <inkml:trace contextRef="#ctx0" brushRef="#br0" timeOffset="32599.6302">7796 7902,'18'0,"0"0</inkml:trace>
  <inkml:trace contextRef="#ctx0" brushRef="#br0" timeOffset="33383.4188">7479 7938,'0'-18</inkml:trace>
  <inkml:trace contextRef="#ctx0" brushRef="#br0" timeOffset="33719.3805">7849 7920,'0'0,"18"0</inkml:trace>
  <inkml:trace contextRef="#ctx0" brushRef="#br0" timeOffset="34072.1085">7514 7938,'18'0</inkml:trace>
  <inkml:trace contextRef="#ctx0" brushRef="#br0" timeOffset="34351.6662">7938 7902,'0'-17,"-18"17,0 0</inkml:trace>
  <inkml:trace contextRef="#ctx0" brushRef="#br0" timeOffset="34878.9793">7461 7938,'0'-18</inkml:trace>
  <inkml:trace contextRef="#ctx0" brushRef="#br0" timeOffset="35183.8728">7867 7902</inkml:trace>
  <inkml:trace contextRef="#ctx0" brushRef="#br0" timeOffset="38295.7039">6456 7920,'-35'0,"17"-18,0 18,1-17,-1-1,-17 0,17 1,0-19,1 19,17-1,0-17,0 17,-18 1,18-1,0-17,0 17,0 0,0 1,0-19,0 1,0-18,18 36,-18-1,0-17,17 17,-17 0,18-17,-18 17,18 1,-1-18,1 35,-18-18,18 18,-1 0,1 0,0 0,-1 0,1 0,-1 0,1 18,0-1,-1 18,1-17,0 0,-1-1,1 19,-18-1,18 0,-18 1,0-1,17 0,-17 0,0 1,0-19,-17 36,-1 0,18-18,-35 18,17-17,18-19,-18 19,1-36,17 35,0-18,-18-17,18 18</inkml:trace>
  <inkml:trace contextRef="#ctx0" brushRef="#br0" timeOffset="39382.9793">6897 7867,'-35'0,"17"0,0-18,1 18,17-17,-36-1,36-17,-17 17,-1 0,0-17,18 0,0 0,0 17,0-17,0-1,0 1,0 18,0-1,0 0,0 1,0-1,18 0,0-17,-1 17,-17-17,0 0,18 0,0 17,-18 0,17 1,1 17,0-18,-1 18,1 0,-1 0,1 0,0 18,-1-1,-17 1,18-18,0 35,-1-35,-17 18,0-1,0 1,0 0,18 17,-18-17,0-1,18 1,-18 0,17-1,-17 1,0 17,18-17,-18-1,17 1,-17 0,0-1,0 1,0 0,0-1,0 1,0 0,0-1,0 1,0-1,0 1,0 0,-17-1,17 1,0 0,0-1,0 1,0 0,0-1</inkml:trace>
  <inkml:trace contextRef="#ctx0" brushRef="#br0" timeOffset="45888.408">13864 3722,'-17'0,"-19"0,-34 0,-1 0,-52 0,17-18,0 18,-17-17,-1-1,36 0,-36 1,54-1,17 0,18-17,17 35,-17-35,17-1,-17 1,17-18,-35 18,36 0,-1 17,0-35,-17 18,35 17,-18-35,18 0,0 1,0-19,0 0,0-34,0-19,0 54,0-1,18 18,-18 18,0 0,35-1,-17 19,53-36,-19 35,1-17,53 17,-35-17,35 35,-36 0,1 0,35 0,-36 17,-17 19,0-36,0 17,0 19,0-19,0 1,-1 0,1 17,0-17,0-1,-17 1,16 17,-34-17,17-1,-17 19,-18-1,0 18,0-18,0 36,0-36,0 18,0 0,0 0,0 0,0-18,0 0,0 0,0 1,0 17,-18-36,18 19,0-19,-17-17,17 35,-36-35,36 18,0 0,-35-1,18-17,-1 36,-17-19,17 19,-17 34</inkml:trace>
  <inkml:trace contextRef="#ctx0" brushRef="#br0" timeOffset="47288.0853">13547 5256,'0'0,"-53"0,17 0,-34 0,-1 0,-34-17,34-1,0 18,-34-18,34 18,18 0,35-17,-17-1,18 18,-1-35,-17 17,-1-17,1-18,17 35,-17-17,0 0,17 0,18-1,-17-17,17-17,0-18,0-1,17 19,1-1,-18 1,35 35,-17-18,-1 17,19 1,-19 0,19 0,17-1,-18 1,0-18,0 35,1 1,-19-1,19 0,-19 18,1 0,17 0,-17-17,17-1,0 18,1 0,-1 0,0 0,18 0,0 0,0 0,0 0,0 0,0 18,17-18,-35 0,18 0,0 0,-35 0,0 17,17 1,-17-18,17 18,-18-18,1 0,0 17,-1-17,19 36,-36-19,17 1,1 17,17-17,-35 17,18 0,17 1,-17-1,-1 0,1 1,-18 16,18-16,-18-1,0 0,0 1,0-19,0 36,0-18,0 1,0-1,-18 0,0 18,1-18,17-17,-18 17,0 1,18-19,-17 1,-1 0,1-1,-1 1,18-1,0 1,-18-18,18 18,-17-1,-1 1,0 17</inkml:trace>
  <inkml:trace contextRef="#ctx0" brushRef="#br0" timeOffset="56014.8763">10901 9807,'17'0,"19"0,-1 0,18 0,0 0,35 0,18 0,17 0,-17 0,71 0,-19-17,36 17,-35 0,-18 0,0 0,-35 17,-35-17,-18 18,-18-18,0 17,-17-17,-1 0,1 0,0 0,-1 0,19 0,-19 0</inkml:trace>
  <inkml:trace contextRef="#ctx0" brushRef="#br0" timeOffset="57096.0143">10901 10883,'17'0,"19"0,17 0,176 0,-70 0,52 0,1-17,0 17,-1 0,-34 0,-1 17,-17-17,17 18,-70-1,0 1,-53-18,-18 0,-35 18,18-18</inkml:trace>
  <inkml:trace contextRef="#ctx0" brushRef="#br0" timeOffset="68463.6469">12382 10936,'0'18,"0"-1,18 19,-18-19,18 19,-18-19,0 1,17-1,-17 1,0 0,18-18</inkml:trace>
  <inkml:trace contextRef="#ctx0" brushRef="#br0" timeOffset="68807.5406">12541 10989,'0'35,"0"-17,0 17,0-17,0-1,0 1</inkml:trace>
  <inkml:trace contextRef="#ctx0" brushRef="#br0" timeOffset="69895.5913">16192 10989,'0'18,"0"-1,0 1,0 0,0-1,18-17,-18 18</inkml:trace>
  <inkml:trace contextRef="#ctx0" brushRef="#br0" timeOffset="70407.6214">16281 10989,'0'18,"0"17,0 0,17-17,-17-1,0 19,0-19</inkml:trace>
  <inkml:trace contextRef="#ctx0" brushRef="#br0" timeOffset="75686.7419">9913 13035,'0'0,"18"0,-1 0,19 0,-19 0,19 0,-19 0,36 18,18-18,17 0,0 0,36 0,-36 0,0-18,0-17,18 17,-53 18,17-17,-17 17,18 0,-18-18,0 18,0 0,-36 0,1 0,0 0,-1 0,1 18,-1-1,1 1,17-18,-17 18,35 17,-18-35,18 17,-18 1,1 0,-1-18,-17 0,17 0,-17 0,-1 0,1 0,-1-18,1 0,0 18,17-17,18-1,0 1,0-1,17 18,-17-18,0 18,0 0,-18 0,1 0,-19 0,1 0,-1 0,1 18,0-18,-18 18,35-18,-17 0,-1 0,19 0,-19 0,1 0,17 0,0 0,1-18,-19 0,36 1,-35 17,-18-18,18 18,-1 0,1 0,17 0,0 0,1 0,-19 0,36 0,-35 0,17 18,-17-1,-1-17</inkml:trace>
  <inkml:trace contextRef="#ctx0" brushRef="#br0" timeOffset="77342.9762">14005 13123,'18'0,"17"0,-17 0,17-17,0 17,18-18,18 0,-18 1,0 17,-18-18,18 1,-35 17,17-18,-18 18,1 0,0 0,-1 0,1 0,0 0,-1 0,19 0,-1 0,0 0,0 0,-17 0,0 0,-1 0,1 0,0 0,-1 0,1 0,-1 0,1 0,17-18,-17 18,17 0,-17 0,17 0,-17 0,17 0,-17 0,-1 0,1 0,17 0,1 0,-1 0,0 0,0 0,18 0,0 0,-17 0,-1 0,0 0,-17 0,-1 0,1 0,0 0,-1 0,1 0,0 0,-1-17,1 17,0-18,-1 18,1 0,-1 0,19-18,-19 18,1 0,0 0,-1 0,19 0,-19 0,1 0,-1 0,19-17,-1 17,-17 0,17 0,-17 0,-1 0,1 0,-1 0,1 0,0 0,35 0,0 0,52 0,-34 0,0 0,17 0,-35 0,0 0,-18 0,-17 0,-1 0,1 0</inkml:trace>
  <inkml:trace contextRef="#ctx0" brushRef="#br0" timeOffset="82679.4255">19544 4957,'0'0,"-35"0,-18 0,17-18,-16 0,16 1,-17-19,-35 19,18-1,-19-17,-16-1,34-16,-17-1,35 35,-18-35,36 18,0-18,-1 18,1-1,0 1,35 0,-35 0,35-1,-36 1,19-18,17 0,-36 0,19 0,-18-35,35 35,-18-17,0 17,1 17,17-16,0 16,0-17,0 18,0 0,17-1,1 1,0-18,-1 18,1-18,17 0,-35 18,35-36,-17 54,17-19,1-16,16 34,-34-17,35-1,0 19,-18-1,18-17,0 35,0-18,-18 1,36 17,17-18,0 18,-17 0,-1 0,1 0,-18 0,-18-18,0 18,-17 0,0 0,-1 0,1 0,0 0,17 0,0 18,0 0,18-1,-17 18,16-17,-16 0,-1 17,0 0,36 1,-54 16,36-16,-17 17,17-18,0 0,-1 0,-16-17,-1 35,0-53,-17 35,17-17,-17 17,17 0,-17 1,17-19,-35 36,18-17,-1-1,1 0,-18 0,0 18,18-35,-18 17,0 18,0 0,0 0,0-18,0 18,0 0,0 0,-18 0,-17 0,17-18,-17 0,17 1,-17-1,-18-17,18 35,-1-36,1 18,0-35,17 18,-17 0,17-18,1 35,-1-17,0-1,-35 1,36 35,-19-53,1 35,0-17,0-1,17 1,0-18,1 18,-1-18,0 0,18 17,-35 1,18-18,-1 18,0-18,18 17,-17-17,-1 18,-17 0,17-18</inkml:trace>
  <inkml:trace contextRef="#ctx0" brushRef="#br0" timeOffset="83599.4677">5874 1658,'17'35,"-17"1,0-1,0 0,0 18,0 0,0 18,18-1,-18-17,0 18,0-36,0 18,0-18,0-17</inkml:trace>
  <inkml:trace contextRef="#ctx0" brushRef="#br0" timeOffset="84430.9759">12735 1252,'0'0,"71"-35,-18 17,-36 18,1 0,0 18,-18 0,17 17,1 0,-18 18,0 0,0 18,-35-18,17-18,-35 35,35-34,-17-1,-18 0,18-17,35 0,-18-18,1 17,34 1,1-1,17-17,1 0,-1 18,35-18,1 0,-18 18,0-18,0 0,0 0,-36-18,1 18</inkml:trace>
  <inkml:trace contextRef="#ctx0" brushRef="#br0" timeOffset="85391.7906">18521 970,'0'0,"70"-18,-34 18,17 0,-1 0,1 0,18 18,-18 0,0 17,0-17,-36-18,-17 17,18-17,-18 18,0 17,0-17,-35 35,35 0,-36 0,19-36,-1 19,-17-36,17 17,1-17,-1 0,36 0,17 0,18 18,-36-18,19 17,-19 1,1-18,0 18,17-1,-17 1,-18 0,0-1,0 1,0 17,-36 1,1-1,0 0,-18 0,0 18,18-35,17 17,0-35,1 0,-1 0,0-17,-17-19,0 1,17 0,-35-1,36 19,-19-1</inkml:trace>
  <inkml:trace contextRef="#ctx0" brushRef="#br0" timeOffset="88183.0051">1993 7532,'-35'-35,"-36"-18,-34-18,-19-52,-35 17,1-53,16 18,1 17,53 19,35 34,36 36,-1-1,18 1,0-18,35 18,18-18,0-17,53-1,0 0,0 1,52-1,-17-17,36 18,17 52,17 18,19 18,-1 87,0 89,-17-35,-71 18,0-1,-70-35,-36-53,-35 0,0-17,-70 35,-19-18,-52 18,-35 17,17 18,-53-17,-17 52,-18-17,71-18,35-35,35-53,71-35</inkml:trace>
  <inkml:trace contextRef="#ctx0" brushRef="#br0" timeOffset="88815.8387">13723 3246</inkml:trace>
  <inkml:trace contextRef="#ctx0" brushRef="#br0" timeOffset="89038.8848">13229 4551,'0'0,"0"17</inkml:trace>
  <inkml:trace contextRef="#ctx0" brushRef="#br0" timeOffset="90143.8892">11359 8978,'18'18,"-36"-1,1-17,-1 0,-52 0,-36-17,-53-36,-35 0,0-18,18 1,52-1,1-35,70 1,53-1,0 18,0-18,53 18,17 52,-17 1,53 0,-35 17,17 1,0-19,0 36,-17 0,17 0,35 0,54 36,-36 16,18 19,-18-36,-18 53,-35-17,-17 70,-18-17,-36 17,1 0,-18-18,0-35,0-35,-53 18,0-18,-17-18,-18 0,17-17,-17 17,17-17</inkml:trace>
  <inkml:trace contextRef="#ctx0" brushRef="#br0" timeOffset="91015.6602">11465 12418,'0'0,"-70"-88,-1 35,-52-36,-1 37,1-1,-1 0,-17 17,-18 1,36 0,-1 0,54-1,17 1,18 35,35-18,0-34,35-1,18-53,-18 0,36 0,-1 0,1 36,-1 17,-17 0,36 18,-1 35,35-18,18 18,0 0,18 18,-53 34,0 37,-18-1,0 18,-17-18,-18-18,0 1,-18-36,0 1,-35-19,0 1,0 0,0-1,-17 18,-36 36,17-36,-52 36,0-36,17 18,-34-18,34-17,-17 0,0-18,35 0,0 0,17 0,1 0,35-18,0 0,0-17</inkml:trace>
  <inkml:trace contextRef="#ctx0" brushRef="#br0" timeOffset="92215.6112">19350 4604,'-18'0,"1"17,-36-17,-18 0,-52 0,-1-53,-52-35,-1-18,1-17,17 0,36 17,35 17,17 1,18 0,18 0,0-71,35 36,0-18,105 35,1-18,71-17,52 18,-35 34,35 19,-35 52,-35 18,17 18,1 70,-18 18,17 17,-35 36,0 0,-70 0,-36 17,-35-35,0 0,-18 18,-52 0,-36-18,35 18,1-36,17-35,-35 0,52-52,1-19,0 19,0-19,17 1,-35 0,18-1</inkml:trace>
  <inkml:trace contextRef="#ctx0" brushRef="#br0" timeOffset="93639.6435">21572 14905,'-17'0,"-19"0,1 0,0 0,-18 0,0-18,0 1,-17-1,-19 18,19 0,-1-18,-17-17,18 0,-36-18,0 0,0-18,0 1,53 35,-17-18,34 17,1 19,35-19,0 1,0 18,0-19,0-17,0 0,0 0,18 1,35-19,-18 36,53-18,-35 18,53-36,0 0,0 1,-1 17,1 0,0 18,-18 17,18 0,-18 18,71 0,-71 18,36-18,-54 18,-17-1,0 19,-35-19,-1 19,1-1,-18 18,0 0,0 0,0 0,-18 35,1-35,-1 0,-17-1,17-16,-17-1,17 0,-35 36,0-36,1 18,-1-18,-18 18,1-17,-1 16,0 1,1 18,-36-1,35-34,1-1,35-17,-1-18,19 0,-19 0,1 0</inkml:trace>
  <inkml:trace contextRef="#ctx0" brushRef="#br0" timeOffset="360343.542">5944 7849,'0'0,"36"0,-1 0,0 0,0-17,1 17,17 0,-18 0,18 0,17 0,36 0,-35 0,17-18,18 18,-18 0,35 0,-34 0,34 0,1 0,-19 0,1 0,18 0,-1 0,-35 0,-17 0,-18 0,-18 0,0 0,-17 0,0 0,-1 0,1 0,0 18,17-18,-17 0,-1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1080" units="cm"/>
        </inkml:traceFormat>
        <inkml:channelProperties>
          <inkml:channelProperty channel="X" name="resolution" value="72.31638" units="1/cm"/>
          <inkml:channelProperty channel="Y" name="resolution" value="36.1204" units="1/cm"/>
        </inkml:channelProperties>
      </inkml:inkSource>
      <inkml:timestamp xml:id="ts0" timeString="2019-07-04T02:14:30.81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14993 2064,'0'17,"0"19,0-1,18 0,-18 18,35 0,-17 0,17 35,-17 0,-1-17,1-1,-1 19,1-1,-18-18,18-17,-18 0,0-35,0 0,0-1,0 18,0-17,0 0,0-1,0-34</inkml:trace>
  <inkml:trace contextRef="#ctx0" brushRef="#br0" timeOffset="614.5799">14852 2699,'0'0,"0"17,35 1,18 17,-18-17,1 35,34-18,-34 36,-1-54,0 1,-17 0,-18-1,17-17,-17 18,18 0,-18-1,18-17,-1 18,-17-36,0 1,0-1,-17 0,17 1,17 17,1-18,17 0,-17-35,17 36,-35-1,18-35,-18 36,17-1,1-17,-18 17,0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1080" units="cm"/>
        </inkml:traceFormat>
        <inkml:channelProperties>
          <inkml:channelProperty channel="X" name="resolution" value="72.31638" units="1/cm"/>
          <inkml:channelProperty channel="Y" name="resolution" value="36.1204" units="1/cm"/>
        </inkml:channelProperties>
      </inkml:inkSource>
      <inkml:timestamp xml:id="ts0" timeString="2019-07-04T00:36:28.21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10072 5856,'0'0,"17"0,1 0,0 0,17 0,-17-18,17 1,0-18,18 35,0 0,-18-18,1 18,17 0,-1-18,19 18,70 0,18 18,-71-18,0 0,0 18,-17-18,-36 17,-17-17,0 0,-1 0,18 0,-17 0,35 0,-35-17,17 17,-17 0,-1 0,1 0,-1 0,1 0,0 0,17 0,0 0,1 0,34 0,-17 0,-18 0,-17 0,35 0,-18 0,18 0,0 0,35 35,-17 0,35 36,-1-36,-34-17,52 34,36 37,0-36,0 0,-36-18,-52 0,17-17,-53-18,0 0,-17 0,17 0,-17-18,0 0,-1 18,-17-17,18 17,0 0,-18-18,17 18,18-35,-17 35,17-18,-35 1,18 17,-18-18,18 18,-1-18,19 1,-19-1,1-17,0 35,-18-18,17 18,1 0,-18-18,17 18,1 0,0-17,-1-1,1 18,0-17,-1 17,1 0,0-18,17 18,-18 0,1 0</inkml:trace>
  <inkml:trace contextRef="#ctx0" brushRef="#br0" timeOffset="26623.7776">1640 11730,'0'18,"0"52,-52-17,-1 53,-18 0,18-18,0 35,-17-17,-1 18,18-1,-17 36,-1-18,-35 35,36-52,-19 17,19-35,17-36,18 1,17-1,0 1,18 17,0-35,-17 18,17-18,-18-18,1 0,-36 18,0 18,0-18,0-1,35-16,-17 17,17 0,18-36,0 1,36-1,17 19,-18-1,18 53,-36-35,36-35,-17 17,-19-17,36 17,18 88,17 1,-18 35,1-18,-1 18,1-54,0 1,-18 18,17-1,1-35,-18 0,-18-35,-18 0,1-17,0-36,-18 17,17-17,1 0</inkml:trace>
  <inkml:trace contextRef="#ctx0" brushRef="#br0" timeOffset="30624.0367">10178 12629,'17'0,"1"0,0 0,-1 0,1 0,17 0,18 0,-18 0,18 0,0 0,-18 0,1 0,-1-17,18 17,0-35,17 17,-17 18,0-35,-18 17,1 0,-1 18,0 0,-17 0,0 0,17 0,-18 0,1 0,0 0,17 0,-17 0,17 0,-17 0,17 0,0-17,0-1,-17 18,35 0,-18-18,-17 18,17 0,0 0,18-17,-17-1,-1 18,0-18,18 1,-18 17,18-18,18 1,-18 17,0 0,53 0,52 35,1-18,-18 1,-17-18,-36 0,-35 0,-18-18,0 18,-17 0,17 0,-17 0,17-17,0-18,18 35,18-53,-36 35,0 18,1-18,-1 1,0 17,1 0,-19-18,1 18,17 0,0 0,1-18,-19 18,71 0,36 18,52 17,18 54,18-37,17 19,-35 17,-35-52,18 34,-36-35,-71-17,1 0,-18-18,-36 17,1-17,0 0,-1-17,19-1,-19 18,1 0,17-35,0 35,-17-18,17 0,-17 18,0-17,17 17,-35-18,17 18,1 0,-18-17,18-1,-1 18</inkml:trace>
  <inkml:trace contextRef="#ctx0" brushRef="#br0" timeOffset="31832.0153">10601 14411,'18'0,"17"0,18 0,158 0,-87 18,17-1,18-17,17 0,-17 0,17-17,1 17,-19-36,-52 36,0-17,0-1,-18 0,18-34,0 16,17-17,1 18,-18 0,17-1,-35 1,36 18,-18-19,-54 19,1 17,-17 0,-19 0,1-18,0 18,-1-18,1 18,0 0,17-17,-18 17,19 0,-19 0,36 0,-17 0,-1 0,0-18,-17 18,-1 0,-17-18</inkml:trace>
  <inkml:trace contextRef="#ctx0" brushRef="#br0" timeOffset="32791.709">9948 15575,'18'0,"0"0,17 0,0 18,18-18,-18 0,36 0,35-18,35 1,0 17,18-18,35 18,0 0,53 0,-18 0,18 0,-35 0,-1 0,1 0,0-18,-36 1,0-1,-34 18,-37 0,1 0,-35 0,-1 0,36 71,53-19,-36 1,18-17,-17 17,52-18,-35-18,-17-17,-54 18,-17-18,-17 0,-1 0,-17 0,-1 0,36 0,-18-35,18 17,18-17,-1 17,-17 1,-17-1,-1 18,-17-18,-1 1</inkml:trace>
  <inkml:trace contextRef="#ctx0" brushRef="#br0" timeOffset="33752.5019">9613 17515,'0'18,"18"-18,17 18,18-1,0-17,35 0,0 0,53 0,36 0,-36 0,18-53,35 36,17-1,1-17,-36 0,-34 17,-19 0,-35 1,18-19,0 19,17-19,1 1,17-18,-35 36,-36-19,19 19,-37 17,-16 0,-1 0,0 0,1 0,-1 0,-18 0,1 17,0-17,-1 0,1 0,0 0,17 0,0 18,-17-18,0 0,-1 0,1 0,-1 0,1 0,-18-18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1080" units="cm"/>
        </inkml:traceFormat>
        <inkml:channelProperties>
          <inkml:channelProperty channel="X" name="resolution" value="72.31638" units="1/cm"/>
          <inkml:channelProperty channel="Y" name="resolution" value="36.1204" units="1/cm"/>
        </inkml:channelProperties>
      </inkml:inkSource>
      <inkml:timestamp xml:id="ts0" timeString="2019-07-04T02:20:38.89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17110 1940,'0'71,"0"-1,17 19,1-37,-18 1,18 36,-1 16,-17-34,0 35,18 17,-18 1,0-1,0-52,0-1,18-34,-18 17,0-1,0-16,0-1,0-17,0-1,0 1,0 0,0-1,0 1,0-1,0 19,0-1,0 18,0 0,0 0,0-18,0-17,0 17,0-17,0-1,0 1,0 0,0-1</inkml:trace>
  <inkml:trace contextRef="#ctx0" brushRef="#br0" timeOffset="720.7952">16898 3475,'18'35,"17"0,-17 1,17 17,-17-36,17 36,-18-18,19 36,-1-18,-17 0,-1-18,1-17,0-18,-1-18,-17-17,18 0,-1-1,1 1,17 0,1-18,-1 35,0-17,18 0,-18 17,-17-17,17 35,-17-36,0 36,-18-17,0-1,17 18</inkml:trace>
  <inkml:trace contextRef="#ctx0" brushRef="#br0" timeOffset="2272.1801">16122 4904,'0'-18,"18"18,-1 0,1 0,-1 0,1 0,17 0,-17 0,17 0,1-18,-19 18,19 0,-19 0,18 0,1 0,-1 0,18 0,-18 0,36 18,-18 0,35-1,0-17,-17 0,34 0,-34 0,-36 0,1 0,-1 0,0 0,0 0,1 0,-1-17,0 17,-17 0,35 0,-18 0,-17 0,17 0,-17 0,-1 0,1 0,0 0,-1 0,1 0,17 0,0 0,1 0,-1 0,-17 0,17 0,-18 0,1 0</inkml:trace>
  <inkml:trace contextRef="#ctx0" brushRef="#br0" timeOffset="13088.7548">15787 8714,'0'0,"-35"0,-36 0,-17 0,-71 17,18-17,-18 0,-53-35,18-18,-52-53,-90-70,-16-1,-19-17,-87 0,105 18,18 0,17 34,124 1,53 0,35 18,71-18,0-18,35-17,0-36,0-35,0 18,-36-1,1 36,17 36,1-19,-1 54,18 17,0 18,0 17,0 1,0-19,0-52,0 0,0-53,0 35,18-17,17 35,0 17,18 1,35-36,1 53,17-17,-1-18,19 35,17-18,-18 36,18-18,1 1,16 16,-34 19,-1-1,54-17,-1 35,18 0,18 0,17-17,18 17,53-18,-36 54,-17-1,89 0,-1 18,70 36,19 34,-36 54,-124-1,54 36,-36 17,0-17,-35 0,-17-18,-36-18,17 36,-52-18,-18 36,0-19,-35 1,0 0,-36 17,19 1,-36-19,-18 19,0-18,-17 52,-18-17,17 36,-17 17,0-18,36 0,-36 36,0-54,-36 1,1-18,17 18,-52-18,-1 0,18 17,1-52,-1 18,0 17,0-18,-18-17,-35 17,1 18,-54-35,-18 0,-17-18,-35-35,35-36,-35-35,35 36,17-53,36-1,0 1,0 0,18-1,-36-17,18 18,-18-1,71-17,17 0,36 0,0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1080" units="cm"/>
        </inkml:traceFormat>
        <inkml:channelProperties>
          <inkml:channelProperty channel="X" name="resolution" value="72.31638" units="1/cm"/>
          <inkml:channelProperty channel="Y" name="resolution" value="36.1204" units="1/cm"/>
        </inkml:channelProperties>
      </inkml:inkSource>
      <inkml:timestamp xml:id="ts0" timeString="2019-07-04T02:22:59.76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2011 2910,'53'0,"-18"0,36-17,-1 17,54 0,-19-18,37 18,-1 0,0 0,0 0,-35 0,52 0,-16 0,-1 0,17 18,36-18,-35 17,18-17,-36 18,-18 0,-52-18,-18 17,0-17,-18 0,-17 0,-1 0,18 0,-17 18,35 0,18-1,17 1,-18-18,-17 18,-18-18,1 0,-1 17,0-17,1 18,34-18,-17 0,18 0,-36 0,18 0,-36 17,1-17</inkml:trace>
  <inkml:trace contextRef="#ctx0" brushRef="#br0" timeOffset="3904.0482">16898 1940,'0'88,"18"18,-1-18,19 36,-36-18,53-18,-36 18,1 0,17-18,-17 71,-18-54,17 19,1-18,-18 17,0-35,0 1,0-1,0-53,0 18,0-18,0-17,0 0,18-1,-18 18,17-17,-17 0,18 17,-18-17</inkml:trace>
  <inkml:trace contextRef="#ctx0" brushRef="#br0" timeOffset="4487.3637">16933 3581,'0'35,"36"0,-1 18,0 18,-17-36,17 18,-17-18,-18 0,35 18,-35-17,18-36,-18 17,17-17,1 0,0-17,-1-1,1 0,-1-52,1-1,17 1,-17-18,17-18,1 17,-1 1,0-18,0 54,-17-1,-18 17,18 36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1080" units="cm"/>
        </inkml:traceFormat>
        <inkml:channelProperties>
          <inkml:channelProperty channel="X" name="resolution" value="72.31638" units="1/cm"/>
          <inkml:channelProperty channel="Y" name="resolution" value="36.1204" units="1/cm"/>
        </inkml:channelProperties>
      </inkml:inkSource>
      <inkml:timestamp xml:id="ts0" timeString="2019-07-04T02:30:22.04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10954 5556,'0'-17,"53"17,-18 0,0 0,18-18,18 18,-1 0,-17 0,0 0,0 0,18 18,-1-18,-17 0,0 0,0 0,-18 0,0 0,-17 0,0 0,-1 17,1-17,17 0,-17 0,17 0,-17 0,-1 0</inkml:trace>
  <inkml:trace contextRef="#ctx0" brushRef="#br0" timeOffset="824.1613">11730 5151,'0'17,"18"-17,-1 0,1 18,17-1,-35 1,35-18,-17 35,0-35,-18 18,35 17,-35-17,18 17,-1-17,-17 0,0-1,18-17,-18 18,0-1,0 1,0 0,0 17,-35-35,35 35,-18-17,0 0,1-1,-1 1,18-1,-18-17,18 36,-17-36,17 17,-18 1,18 0,-18-1,18 1,-17-18,17 18,0-1,0 1</inkml:trace>
  <inkml:trace contextRef="#ctx0" brushRef="#br0" timeOffset="2352.1577">12700 6985,'-18'0,"36"0,17 0,18 0,71 0,17 18,53 17,35-35,53 0,1 0,69 0,-69 0,16 0,-52 0,-35 0,-53 0,-18 0,-18 18,-52-1,35-17,-36 18,-17-1,-18-17,1 0,-1 0,-17 0,-1 0,1 0</inkml:trace>
  <inkml:trace contextRef="#ctx0" brushRef="#br0" timeOffset="18848.1812">10883 5592,'0'0,"18"0,-1 0,19 0,17-18,35 18,0 0,0-18,0 18,-17 0,0 0,-1 0,-17 18,-18-18,1 18,-19-18,19 0,-19 0,1 0,-1 0</inkml:trace>
  <inkml:trace contextRef="#ctx0" brushRef="#br0" timeOffset="19495.9787">11677 5151,'0'17,"35"-17,1 18,-1 17,18-17,0 35,0-36,-18 36,-18-35,19 0,-36-1,0 1,17-1,-17 1,-17 0,-1-1,-17 19,35-1,-53 0,35 0,-35 36,-17 0,-1-19,1 19,17-36,0 36,35-54,-17 19,35-19</inkml:trace>
  <inkml:trace contextRef="#ctx0" brushRef="#br0" timeOffset="20440.0246">11536 5239,'0'0,"17"0,1 0,0 0,17 0,-17 0,35 0,-36 0,19 17,16-17,-16 36,17-1,-36-17,19-1,-19 19,1-1,-1-35,-17 17,0 1,18-18,-18 18,0-1,-18 1,18 17,-52 18,34 0,-53 18,18-1,1 1,-37-1,19 18,-1-35,18 18,18-36,17-17,18 0</inkml:trace>
  <inkml:trace contextRef="#ctx0" brushRef="#br0" timeOffset="21231.5114">11465 5151,'36'17,"-1"-17,-18 18,1-1,35 1,-18 17,1-17,-1-18,18 18,-18-1,-17 1,17 0,-17-1,-1-17,19 36,-19-36,1 17,-1-17,-17 18,18-1,-18 1,18 0,-18 17,0 18,0-18,-18 18,0-18,1 1,-18-1,-1 18,19-18,-54 0,36 1,0-1,-1 0,1 0,17-17,1 0,-1-1,0 19,18-19,-17-17,-1 0,18 18</inkml:trace>
  <inkml:trace contextRef="#ctx0" brushRef="#br0" timeOffset="22216.1717">11395 5151,'17'0,"19"17,-1-17,0 18,18-1,35 19,-35-19,0 1,18 17,-18-17,-18 0,-17-1,-18 1,0 0,0-1,0 1,0-1,17 1,-17 0,0-1,0 19,0-19,18-17,-1 0,1 18,0-18,-1 0,1 18,-18-1,0 1,-18 17,-17 0,0 1,-18 17,18-18,-18 35,0-34,0 17,35-18,-17-18,-18 36,18-17,-1-19,1 36,18-53,-1 18</inkml:trace>
  <inkml:trace contextRef="#ctx0" brushRef="#br0" timeOffset="23064.4557">11412 5151,'18'0,"17"0,18 0,0 0,0 0,0 35,0-35,0 35,0-17,0-1,-36 1,19-18,-1 18,-18-1,-17 1,0 0,0-1,0 1,18 0,-18-1,0 1,0-1,0 1,0 17,0-17,-18 17,-17 18,35-18,-17 1,-1-19,18 1,0 0,-18 17,1-35,-19 53,19-36,-36 19,35-1,-17 0,0 1,17-1,-17-18,35 1,-18 0,0-1,1 1,-1 0,18-1,0 1,-18 0,1-18</inkml:trace>
  <inkml:trace contextRef="#ctx0" brushRef="#br0" timeOffset="23912.0968">11483 5115,'18'0,"52"18,-35-18,1 18,17-1,-18 1,0-18,18 35,-35-17,-1-18,36 17,-17 1,-19-18,18 0,-35 18,18-18,0 17,-1 1,-17 0,0-1,0 1,0 17,0 0,-17-17,17 17,-18 18,-17-17,0-1,-18 35,-18 1,36-1,-36 19,18-36,0 17,0-17,36-18,-36 1,35-1,1 0,-1-17,0-1,1 19,17-19</inkml:trace>
  <inkml:trace contextRef="#ctx0" brushRef="#br0" timeOffset="24719.6395">11553 5186,'36'0,"-1"17,0-17,1 0,-1 18,0-18,0 0,18 0,0 18,-17-1,-1 1,-18 0,19 17,-19-17,1-18,-18 17,18-17,-18 18,-18 0,0-1,-17 1,0 17,0 0,-18 36,0-1,0 19,0-1,0 18,-18-18,36-18,17-34,-17 17,35-18,-35-17,17 17,1-18,17 1,0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1080" units="cm"/>
        </inkml:traceFormat>
        <inkml:channelProperties>
          <inkml:channelProperty channel="X" name="resolution" value="72.31638" units="1/cm"/>
          <inkml:channelProperty channel="Y" name="resolution" value="36.1204" units="1/cm"/>
        </inkml:channelProperties>
      </inkml:inkSource>
      <inkml:timestamp xml:id="ts0" timeString="2019-07-04T02:30:58.72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2575 3951,'0'18,"18"-18,17 0,-17 0,-1 0,1 0,0 0,-1 0,1-18,0 18,-1 0,1 0,0-18,35 18,-36 0,1-17,17 17,18 0,0 0,0 0,35 17,18 19,0-1,-36 18,18-18,-35-17,0 0,-17-18,16 17,-34-17,0 0,-1 0,1 0,17-17,-17-19,17 1,-17 17,-1 18,-17-17,18 17,0-18,-1 18,1 0,0 0,-1 18,-17-1</inkml:trace>
  <inkml:trace contextRef="#ctx0" brushRef="#br0" timeOffset="2607.7478">2222 6209,'36'0,"-1"-18,18 1,18 17,17 0,0 0,18 0,35 0,0 0,35 0,36 17,0-17,17 0,-17 0,17 0,0 0,-35 0,0 36,-17-36,-1 35,-35-35,-17 0,17 0,-53 0,35 0,-34 0,17-18,-54 1,1 17,-17 0,-1-18,-17 18,-1 0,1 0,17 18,0-18,36 0,-1 17,36-17,-17 18,34-1,0 1,36 0,0-18,-18 0,0 0,-53 0,36 0,-54 0,1 0,-18 0,0 0,17 0,-34 0,17 0,-18 0,18 0,-18-18,-17 18,-1 0,1 0</inkml:trace>
  <inkml:trace contextRef="#ctx0" brushRef="#br0" timeOffset="10848.0003">19332 5997,'0'0,"0"18,18 17,-18 0,18 18,-18 0,0 0,17 18,-17 52,0 1,0-36,0 35,-17-34,17-1,0-35,0 0,0-1,0 1,0-17,0-19,0 19,17-36,-17 17,0 18,0 1,0-19,0 36,0-35,0 17,0 1,0-1,0 0,0 18,0-18,0 18,0-18,0 18,0-17,0-1,0 0,0 1,0-1,0 0,0 0,0-17,0 0,0-1,0 19,0-19,0 1,0 17,0 0,0 1,0-1,0 0,0 0,0 1,0 17,0-18,-17 18,17 0,-18-18,18 18,0-18,0 1,0-1,0 18,0 0,0 17,0-17,0 35,0 18,0-18,-18 36,18-1,-17-17,17-18,-18-35,18 18,-18-18,18 0,-17 0,17 17,0 18,0-35,0 35,0-17,0 0,0-19,0-16,0 17,0-18,0 0,0 0,0 18,0-17,0-1,0 0,17-17,-17 17,0 18,0-18,0 1,0-1,0 0,0 0,-17 18,17 0,0 18,0 17,-18-35,18-18,0 0,0 1,0-1,0 0,0-17,0 17,0 1,0-19,0 18,0 1,0-1,-18-17,18 17,0 0,0-17,0-1,-17 19,17-19,0 1,0 17,0-17,-18 17,18-17,0-1,0 19,0-1,0-17,0-1,0 19,0-1,0-18,0 1,0 0,0-1,0 1,0 0,0-1,0 1,0 0,0 17,18-17,-1-18,1 35,0-18,-18 1</inkml:trace>
  <inkml:trace contextRef="#ctx0" brushRef="#br0" timeOffset="18127.5289">2734 6297,'0'0,"-18"0,1 0,-1 0,0 0,1 18,-36-18,-18 0,1-36,-18 1,-1 0,19 17,-36-17,35 0,1-1,17 19,-35-1,17-17,-17 0,35-1,0 19,0-36,18 35,17-17,-17 17,35 1,-35 17,35-18,0 0,0 1,0-1,0-35,0 18,17 17,-17 1,18-36,-18 35,18 0,-1 1,1-19,17 1,36 0,-18-18,35 0,-35 0,0 35,-36 1,1-1,17 18,-17 0,17 0,18 0,-35 0,17 0,0 0,18 0,-17 0,16 0,37 0,-19 18,1-1,17-17,-17 18,-19 0,-16-18,-1 0,-17 17,-1-17,1 18,17 0,1-18,-19 35,18-17,-17-1,0 1,-18 17,35 18,-35-18,35 1,-17-19,0 36,17-35,-18-1,1 1,-18 0,18-18,-18 17,17 1,1 0,-18-1,0 1,0 0,0-1,0 1,0-1,0 19,0-1,0-17,0 17,0 0,0 18,-18-18,18 1,0-19,0 1,0 0,0-1,-17-17,17 18,-18-18</inkml:trace>
  <inkml:trace contextRef="#ctx0" brushRef="#br0" timeOffset="205183.1547">14975 2434,'0'-17,"0"-1,0 0,0 1,-17-1,-1-17,18 17,-35 0,35 1,-53-19,18-16,-1 16,-34 1,17 35,-18-18,1 1,-18 17,35 0,17 0,1 0,18 0,17 17,0 1,35 17,0-17,18 0,0-1,-18 18,0-17,1 17,-19-17,19 35,-36-18,35 36,-17-1,-1 19,-17-1,0-35,0 17,0-34,0 16,0-16,0-1,0-17,-17-1,17 1,-18-18,0 18,1-18,-36 17,35-17,-35 0,0 0,0 0,0 0,1 0,34 0,0-17,18-1,0-17,0-36,0 18,0 0,18 0,-18 18</inkml:trace>
  <inkml:trace contextRef="#ctx0" brushRef="#br0" timeOffset="205879.2706">15028 2275,'0'18,"0"0,0 17,0 18,0 17,0-17,0 18,18-1,-18 1,0 17,0-17,0-18,0 0,0 0,0 17,0-35,0 36,0-36,0 0,0-17,0 35,0-35,0-1,0 1,0 0,0-36,18-17</inkml:trace>
  <inkml:trace contextRef="#ctx0" brushRef="#br0" timeOffset="206511.8389">15099 2275,'0'0,"18"-17,-1-1,1 18,-1-18,-17 1,18 17,0 0,-1 0,1 0,0 0,-1 0,1 17,0 1,-1-18,-17 18,0-1,0 1,0 17,0-17,-17 17,-1 1,0-19,1 18,-1-17,0 0,1-1,-19 1,1 0,18-1,-1 1,0-18,18 18,0-36,0 0</inkml:trace>
  <inkml:trace contextRef="#ctx0" brushRef="#br0" timeOffset="207023.8792">15505 1870,'0'35,"0"18,17 17,-17 1,0 35,0-18,0 18,0 0,0-36,0 18,-35 18,17-35,-17-18,35 0,-18-18,18 0,0-52,0-54</inkml:trace>
  <inkml:trace contextRef="#ctx0" brushRef="#br0" timeOffset="207559.4767">15663 2364,'0'0,"18"0,0 0,-1 0,1 0,0 0,-1 0,1 0,17 17,-17-17,17 0,18 0,17 0,-17 0,0 0,-35-17,0 17,-1 0,-34 0,-1 0,0 0</inkml:trace>
  <inkml:trace contextRef="#ctx0" brushRef="#br0" timeOffset="208231.1858">15946 2699,'0'0,"17"0,-17 17,0 19,0 17,0-18,18-17,-18 17,0 0,0-17,0 17,0-17,0-1,0 1,0-36</inkml:trace>
  <inkml:trace contextRef="#ctx0" brushRef="#br0" timeOffset="208703.9686">16616 2152,'0'0,"0"35,-18 53,18-35,0 36,-17-37,17 19,0 0,0-19,0 19,0-18,0 18,0-19,0 1,0-17,0-1,17-17,-17-1,0-34</inkml:trace>
  <inkml:trace contextRef="#ctx0" brushRef="#br0" timeOffset="209102.9813">16422 2575,'0'0,"17"0,1 0,0 0,17 0,18 0,-18 0,-17 0,-1 0,19 0,-19 0,19 0,-1 0,-17 0</inkml:trace>
  <inkml:trace contextRef="#ctx0" brushRef="#br0" timeOffset="209679.3923">17462 2152,'-17'0,"-1"18,1 17,-1-18,-35 19,35-1,-17 18,17 18,-17-1,18 1,17 17,0-18,0-17,0-17,35-1,-18 0,19 18,-1-18,0 18,18 0,0-18,-18 1,1-1,-1-17,-17-1,-1 1</inkml:trace>
  <inkml:trace contextRef="#ctx0" brushRef="#br0" timeOffset="210375.442">18609 2170,'0'17,"18"1,-1-1,19 36,-36-17,0-1,17 0,-17 36,18-18,-18 17,0 36,-18-35,1-18,-1 0,0-18,-17 18,17-18,1 18,-1-18,18-17,-18-1,1-17,17 18,-18-18</inkml:trace>
  <inkml:trace contextRef="#ctx0" brushRef="#br0" timeOffset="212630.9817">15381 4057,'0'0,"-18"0,1 0,-1 0,-35 35,36 36,-36-1,35 19,0-1,18-18,0-17,0 0,18 0,-18-18,35-17,1 0,-19-18,1 0,0 0,17 0,0 0,0-18,-17-17,17-18,-35 35,18-35,0 18,-1-18,-17 0,0 0,0 36,0-19,0 19,0-19,0 19,0-1,0 0,-17 1,-1 17,18-18,0 36,0-1,18 1,-1 35,1 18,0-19,-1-16,-17-1,18 0,-1-17,1 0,0 34,-1-34,-17 17,36-17,-36 0,17-1,1-17,0 0,-1 0,1 18,-18 0,17-18,19 0,-36 17,17-17</inkml:trace>
  <inkml:trace contextRef="#ctx0" brushRef="#br0" timeOffset="213183.9977">15910 4216,'0'17,"-17"19,17 17,0-1,0 19,0 0,0-1,0 36,0-18,0 18,-18-35,18 34,-18-34,18-1,0-17,0-17,0 17,0-36,0 19,-17-36,-1-36,18 1,0-18,0-35</inkml:trace>
  <inkml:trace contextRef="#ctx0" brushRef="#br0" timeOffset="213839.9879">15893 4110,'17'0,"1"0,0 0,-1 0,1 0,-1 0,19 0,-19 0,1-18,17 18,-17 0,0 36,-1-1,-17-18,18 1,-1 0,-17-1,0 1,0 0,0-1,-17 1,17 17,-18-17,-17 17,0 18,17-35,-17 17,17-35,0 35,1-35,-1 18,1-18,-1 0,0 0,1 0,17-18</inkml:trace>
  <inkml:trace contextRef="#ctx0" brushRef="#br0" timeOffset="214423.9861">16404 4075,'0'17,"0"19,0 16,0 19,0-18,0 17,0 1,0 0,0-1,0-17,0 0,0 0,-17 0,-1 0,0 0,18 0,-17-1,17 1,-18-17,18-19,0-34,0-19,0-17,0-35</inkml:trace>
  <inkml:trace contextRef="#ctx0" brushRef="#br0" timeOffset="215039.4893">16422 4092,'0'-17,"17"17,-17-18,18 18,0 0,-1 0,19 0,-19 0,1 0,17 0,0 18,-35-1,18-17,-18 18,18 0,-18-1,0 1,0-1,0 19,0-19,-18 1,18 0,-18-18,1 35,-1-35,-17 18,0 17,17-35,-17 35,17-35,0 0,18 18,-17-18</inkml:trace>
  <inkml:trace contextRef="#ctx0" brushRef="#br0" timeOffset="216110.7737">16880 4269,'18'0,"0"0,17 17,0-17,-17 0,0 0,-1 0,-17-17,0-1,0 0,0 1,-17 17,17-18,-36 18,19-18,-19 18,19 0,-1 0,0 0,1 0,-18 0,35 18,-18-18,18 18,-18 17,1 0,-1-17,18 17,0 18,0-18,0 1,0-19,0 19,0-19,18-17,-18 18,0-1,0 1,17-18,-17 35,36-35,-1 18,-18-18,19 18,-19-18,1 0,0 0,-1-18,19 0,-1 1,0-1,-17-17,-18 17</inkml:trace>
  <inkml:trace contextRef="#ctx0" brushRef="#br0" timeOffset="217038.9808">17198 4216,'0'53,"0"-18,0 18,18 0,-18 0,0-18,0 0,0 0,-18 1,0-19,18 1,0 0,0-54,0-17,0 1,0-1,0 0,18 0,0 18,-18 17,0 0,17 18,1 0,-18-17,17 17,1-18,-18 0,18 18,-1 0,1 0,0 0,-1 0,1 0,-18 18,18-18,-1 18,-17-1,18 1,-18 17,0-17,0-1,0 19,0-19,0 1,0 0,0-1,0 19,0-19,0 1,0-1,0 1,0 0,0-36,0-17,17-18</inkml:trace>
  <inkml:trace contextRef="#ctx0" brushRef="#br0" timeOffset="218399.81">18062 3775,'-17'0,"17"17,0 19,0-1,0 18,0 0,0 0,0 0,0 17,-18 1,18-18,0 17,0 18,-18-35,18 0,0-18,0-17,0 17,0-17,0 0,0-1,-17-34,-1-1,18 0,-18-17,1 0,-1 0,0-18,-17 0,0 17,-18-16,18 34,17 0,0 18,1 0,-1 0,1 0,17 18,-36 0,19-1,17 18,0-17,0 35,0-35,17-1,-17 19,0-1,0 0,18-35,-18 18,18-18,-18 35,17-35,1 18,-18-1,17 1,1-18,0 0,17 0,18 0,0 0,0 0,0 0,0 0,-18 0,-17 0,-18-18,0 1,0-1,0 0</inkml:trace>
  <inkml:trace contextRef="#ctx0" brushRef="#br0" timeOffset="219103.4972">18644 4057,'0'0,"-35"35,17 1,-17-1,17 18,18 0,0 0,-17-1,-1 1,18-17,-17 17,17-18,0 18,0-18,17 0,-17 1,18-19,-1 18,1-17,17 0,-17-1,17 1,1 0,-19-1,1 1,17 0,-17-1,17 19,-17-19,-1 1</inkml:trace>
  <inkml:trace contextRef="#ctx0" brushRef="#br0" timeOffset="219631.5699">19332 4163,'0'0,"18"0,17 0,18 0,35 53,18 17,0-17,0 18,-53-1,0 1,-18 17,-35-35,0 0,0-18,0 0,-18 18,-17 0,17-35,-17 17,35 0,-35-17,17 0,0-1,18 1,-35-18</inkml:trace>
  <inkml:trace contextRef="#ctx0" brushRef="#br0" timeOffset="381255.7824">15646 5627,'-18'0,"18"-18,-18 18,-17-17,18-1,-1 18,-17 0,17 0,0 0,-35 0,0 0,18 0,-18 0,18 0,17 0,1 0,-1 18,18-1,0 1,0 17,18-17,17-1,-35 19,35-19,-17 19,17-1,-17 0,-1 0,1 18,-18-17,0-19,0 1,0 17,0-17,-18-1,1-17,-1 0,1 0,-1 0,-17 18,17-18,-17 0,-18 0,-18 0,18 0,0 0,18-18,0 1,17 17,18-18,-17 18,-1-18,18 1,0-1</inkml:trace>
  <inkml:trace contextRef="#ctx0" brushRef="#br0" timeOffset="381783.3911">15928 5592,'0'0,"0"35,0 0,-18 18,18 0,0-18,0 18,-17 0,17-18,-18 1,0-19,18 18,-17 1,17-19,0 1,0 0,-18-18,18 17,-18-17</inkml:trace>
  <inkml:trace contextRef="#ctx0" brushRef="#br0" timeOffset="382215.6013">15681 5821,'0'-18,"0"1,18 17,-1 0,19 0,-19 0,18 0,-17 0,17 0,1 0,-1 0,0-18,-17 18,-1 0,1 0</inkml:trace>
  <inkml:trace contextRef="#ctx0" brushRef="#br0" timeOffset="382919.9715">16104 5662,'0'0,"0"35,0-17,0 17,0-17,0 17,0 18,0-35,0 17,0 0,0-17,0 0,0-1,0 18,-17-17,17 17,0-52,17-36,1-18,-18 18,18 0,-1 1,1 16,-18 19,35-19,-35 19,35-1,-35 0,36 1,-1 17,0 0,-35-18,18 18,35 0,-36 0,1 0,0 18,-1-18,1 17,0-17,-1 0,-34 0</inkml:trace>
  <inkml:trace contextRef="#ctx0" brushRef="#br0" timeOffset="383222.9684">16563 5292,'18'0,"-1"17,1-17,-1 18</inkml:trace>
  <inkml:trace contextRef="#ctx0" brushRef="#br0" timeOffset="383551.8105">16581 5697,'0'18,"0"0,0-1,0 1,-18 0,18-1,0 1,0 17,0-17,0 17,-18 18,18 0,0 0,0-18,0 0,0-70,18 17</inkml:trace>
  <inkml:trace contextRef="#ctx0" brushRef="#br0" timeOffset="384063.9257">16757 5680,'0'17,"0"1,0 0,0 17,0 0,0 18,0-18,0 36,0-18,0 0,0 0,0 0,-18 17,18-17,-17 0,17 18,-36-1,36 36,-17-53,17 17,0-34,0-19,0-34,-18-1,18 0,0-17,0-18,0 18</inkml:trace>
  <inkml:trace contextRef="#ctx0" brushRef="#br0" timeOffset="384607.5563">16704 5838,'18'0,"-18"-17,17 17,1-18,0 1,17 17,-17 0,-1 0,1 0,-1 0,1 0,-18 17,0 1,0 17,0-17,0-1,0 1,0 0,0-1,-18 1,1-18,17 18,-18-18,1 17,-19 1,36-1,-17-17,-1 18,0-18,1 0,17 18</inkml:trace>
  <inkml:trace contextRef="#ctx0" brushRef="#br0" timeOffset="385167.6602">17498 5503,'-36'18,"19"35,-18-18,-1 18,1-18,17 36,-17-18,35 0,-18-18,18 0,0 1,0-19,18 18,0 1,-1-19,19 1,-19-18,19 35,-19-35</inkml:trace>
  <inkml:trace contextRef="#ctx0" brushRef="#br0" timeOffset="385631.9437">17974 5521,'35'0,"-35"35,36 1,-36 16,17 1,19 18,-19-18,-17 0,0 0,0-18,-17-17,-1 34,-17-16,-1 17,19-18,-1 0,18-17,-18 0,1-18</inkml:trace>
  <inkml:trace contextRef="#ctx0" brushRef="#br0" timeOffset="2.90815E6">18309 9013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1080" units="cm"/>
        </inkml:traceFormat>
        <inkml:channelProperties>
          <inkml:channelProperty channel="X" name="resolution" value="72.31638" units="1/cm"/>
          <inkml:channelProperty channel="Y" name="resolution" value="36.1204" units="1/cm"/>
        </inkml:channelProperties>
      </inkml:inkSource>
      <inkml:timestamp xml:id="ts0" timeString="2019-07-04T03:33:49.12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19085 6103,'18'0,"0"0,-1 0,1 0,17 0,0 0,18 0,18 0,52 0,-17 18,0-1,17-17,-17 0,-18 0,1 0,17 0,17 0,18 0,0-17,0-1,-17 18,17 0,-53 0,-17 0,-18 0,-36 0,1 0,-1 35,1-17,17 17,-17 1,17 34,1-17,-1 0,-17 17,-1 1,1 0,-1 34,-17 19,18-1,0 18,-18 1,17-1,1 0,-18 0,0 0,0-17,0 17,0 17,-35 19,17 17,0-18,1 18,-18 0,35-35,-18 17,18-35,-35 18,17-35,0 17,1-18,-19 18,19-17,-19-1,1 1,18-18,-19 17,19-17,-1 17,0 1,18 17,0-35,0 17,0-34,0-37,-17 1,17-17,0-1,0-17,0 17,0 0,0 0,0-17,0 17,0-17,0 17,0-17,0-1,-18 1,18 0,-18-1,18 1,-17 0,-1-18,1 35,-1-35,0 18,1-18,-1 0,-17 0,-1 0,1 0,-18 0,-17 0,-54 0,18 0,-70 35,35-18,-53-17,35 0,0 0,18 0,35 0,54-17,16 17,19-18,-1 18,0 0,1 0,-1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1080" units="cm"/>
        </inkml:traceFormat>
        <inkml:channelProperties>
          <inkml:channelProperty channel="X" name="resolution" value="72.31638" units="1/cm"/>
          <inkml:channelProperty channel="Y" name="resolution" value="36.1204" units="1/cm"/>
        </inkml:channelProperties>
      </inkml:inkSource>
      <inkml:timestamp xml:id="ts0" timeString="2019-07-04T03:23:35.07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13705 1676,'0'0,"18"0,35 0,53 17,35-17,71 0,70 0,71 0,140-35,37 35,105-35,35 35,-141 0,-35-18,-212 18,-53 0,-52 0,-89 0,-70 0</inkml:trace>
  <inkml:trace contextRef="#ctx0" brushRef="#br0" timeOffset="16192.1671">7761 7514,'18'0,"35"-17,-18 17,18 0,-18 0,53-18,53 0,-17 18,-1-17,18 17,-52 0,34 0,-35 0,18 0,-53-18,-35 18,-1 0,-34 0</inkml:trace>
  <inkml:trace contextRef="#ctx0" brushRef="#br0" timeOffset="18631.8878">10336 8378,'18'0,"0"0,-1 0,19 18,17-18,35 0,35 0,18 18,0-18,-17 0,-1 0,-34 0,16-18,-69 0,-19 1,1 17</inkml:trace>
  <inkml:trace contextRef="#ctx0" brushRef="#br0" timeOffset="19856.1957">12524 8590,'0'0,"35"-18,-17 18,17 0,0 0,18 0,0 0,17 0,1 0,17 0,18 0,18 0,34 18,19 17,-1 1,36 52,-54-53,-16-17,-54-1,-35 1,-71-18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1080" units="cm"/>
        </inkml:traceFormat>
        <inkml:channelProperties>
          <inkml:channelProperty channel="X" name="resolution" value="72.31638" units="1/cm"/>
          <inkml:channelProperty channel="Y" name="resolution" value="36.1204" units="1/cm"/>
        </inkml:channelProperties>
      </inkml:inkSource>
      <inkml:timestamp xml:id="ts0" timeString="2019-07-04T03:31:32.80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11395 5345,'0'-18</inkml:trace>
  <inkml:trace contextRef="#ctx0" brushRef="#br0" timeOffset="2944.3452">11112 5697</inkml:trace>
  <inkml:trace contextRef="#ctx0" brushRef="#br0" timeOffset="5744.7252">1623 2205,'17'0,"1"0,17 0,-17 0,0 0,-1 0,36 0,-35 0,17 0,0 0,1 0,-19 0,19 0,-19 0,36-18,0 1,18-1,-1 18,1 0,-1 0,1 0,-18 0,0 0,0 0,-18 0,0 0,-17 18,17-18,0 17,1-17,17 18,-1-1,1-17,18 0,-1 0,-17 0,0 0,0 0,-18 0,18 0,-35 0,0 0,-1 0,19 0,-19 0,1 0,-1 0,19 0,-19 0,19 0,-1 18,18-18,17 0,1 0,17 0,-17 0,-18 0,-18 0,18 0,-35 0,34 0,-16 18,17-1,17 1,36-18,-18 0,0 0,18 18,-35-18,17 17,-53 1,1-18,-1 18,18-1,0-17,0 18,35-18,-35 0,17 0,-34 0,16 0,-34 0,17 0,1 18,-1-1,35 1,-17-18,18 0,-1 0,1 0,0 0,-1 0,18 0,-52 17,-1 1,0 0,18-18,0 0,0 0,17 0,1 0,35 0,-18 0,-17 0,17 0,-18 0,-17 0,18 0,-1 17,-17 1,36-18,-37 0,1 0,0 0,0 0,0 0,-18 0,-17 0,0 0,-1 0,1 0,0 0,34-18,-16 1,-1 17,0 0,18-18,-17 18,34 0,-17 0,0 0,-18 0,18 0,-35 0,-1 0,1 0,17 0,1 0,-1 0,0 0,0 0,1-18,-19 18,1 0,0 0,17 0,-18 0</inkml:trace>
  <inkml:trace contextRef="#ctx0" brushRef="#br0" timeOffset="6928.815">2011 3193,'17'0,"1"17,0-17,35 0,-18 0,53 0,36 0,-1 0,36 0,17 0,1 0,34 0,1 0,17 0,18 0,-35 36,0-19,-1 1,-34-1,-1-17,-17 18,-18-18,-35 0,-18 0,-18 0,1 0,0 0,34 0,-16 0,16 0,-16 0,16 0,-34 0,17 0,-17-35,-18 35,-18 0,-17 0,17 0,0 0,0 0,18 0,0 0,18 0,-1 0,1 0,-18 0,17 0,-17 0,0 0,0 0,0 0,18 0,-1 0,1 0,17 0,-35 0,0 0,-18 0,0 0,1 0,-19 0,18 0,1 0,17 0,-18 0,-17 0,17 0,-17 0,17 0,-18 0,1 0,0 0,-1 0</inkml:trace>
  <inkml:trace contextRef="#ctx0" brushRef="#br0" timeOffset="9601.3553">10795 3034,'0'35,"0"53,0 18,0-35,0 17,0 53,0-17,0-1,18-35,-18-35,0-18,0-17,0-36,0-35,0-17,17-36,1 36,0-1,17-17,-18 52,19-34,-1-18,-17 17,35-17,-1 35,-34-17,17 52,-17-17,0 35,-1 17,-17 1,18 0,-18-1</inkml:trace>
  <inkml:trace contextRef="#ctx0" brushRef="#br0" timeOffset="10311.9973">11130 3475,'0'0,"0"17,0 1,35-18,1 0,-1 0,18 18,0-1,-18-17,0 0,1 0,17 0,-36 0,1-17,-1-1,1-17,-18 0,0-1,0 19,0-1,0 0,0 1,-35-1,17 18,1 0,-36 0,17 0,-17 0,1 0,34 0,0 18,-17-18,35 35,-18 36,1-19,-1 19,0 0,18-1,0-17,0 0,0-18,18-17,0 17,-1-35,19 0,-19 18,19-18,-1 0,0 0,0 0,1 0,-1 0,-17 0,17-18,-35 1,17 17</inkml:trace>
  <inkml:trace contextRef="#ctx0" brushRef="#br0" timeOffset="11000">12012 3369,'-18'0,"1"0,-1 18,1-18,-19 17,-17 19,36-19,-19 1,36 35,0-18,0 18,0-35,0 17,0 0,0 0,0 1,18-36,-18 17,35 1,-35 0,18-18,0 17,-1-17,36 18,0-18,0 0,-18 0,1 0,-1 0,-18 0,1 0,-18-18,0 1</inkml:trace>
  <inkml:trace contextRef="#ctx0" brushRef="#br0" timeOffset="11513.2098">12277 3475,'35'0,"-35"17,35 1,-17 0,35-1,-18 1,-17-18,17 35,-17-17,-1 0,-17 17,0-17,0-1,0 1,0 17,0 0,0 1,-17-19,-1 1,0 17,-17-35,0 18,17-18,0 0,1 0,-1 0,1-35,-1-18,18 17,0 1,0-18,18 18,-1 17,1-17,-18 17,35 1,-35-1</inkml:trace>
  <inkml:trace contextRef="#ctx0" brushRef="#br0" timeOffset="12040.5703">12612 3510,'0'18,"0"35,0 0,0 0,0-1,17 1,-17 0,18-17,-18-1,0-18,0 1,0-36,0-17,0-18,0 18,18-36,17 19,0-1,53-36,-35 54,18-18,0 36,-19-19,-34 36,17-17,-17 17,0 0</inkml:trace>
  <inkml:trace contextRef="#ctx0" brushRef="#br0" timeOffset="13016.6052">13476 2946,'0'35,"0"36,0 17,0-18,0 18,0-17,-18 35,18-36,-17 36,17-35,-18-1,18-17,0 0,0-18,0-17,0 0,-17-18,-1-18,0 18,1-35,-1 17,-17-35,17 18,-17 0,0 17,-1-17,1 17,0 1,-1-1,36 36,0 17,0 0,0 0,0 1,0 17,0-18,0-18,0 1,0 0,0-1,0 1,0 0,18-1,0-17,17 18,0-18,18 0,18 0,-36 0,18 0,-35 0,-1 0,18 0,-17 0</inkml:trace>
  <inkml:trace contextRef="#ctx0" brushRef="#br0" timeOffset="14673.0862">14005 3263,'18'0,"17"0,18 0,-18 0,18 0,18 18,-36-1,18-17,0 18,-18 0,1-18,-19 0,-52 0,-18 0,0 0</inkml:trace>
  <inkml:trace contextRef="#ctx0" brushRef="#br0" timeOffset="15152.4361">14182 3316,'0'18,"0"17,0-17,0 35,0-18,0 18,0 0,0 17,0-17,0 18,0-18,0-36,0 19,0-19,0 1,0-1,0 1,17-18,1 0,0 0,17 0,0 0,36 0,-18-18,0 1,-18 17,0-18,-17 18,-18-17</inkml:trace>
  <inkml:trace contextRef="#ctx0" brushRef="#br0" timeOffset="15664.5218">14764 3598,'0'0,"0"-17,17 17,19-18,-19 18,19-18,-1 18,0 0,-17 0,-1 0,-17 36,0-1,0-17,0 17,-35 18,17-36,1 1,-1 0,1-1,-19-17,19 0,-1-17,0-54,18 18,0 18,0-18,0 18,0 17,18-17,-18 17,18 1</inkml:trace>
  <inkml:trace contextRef="#ctx0" brushRef="#br0" timeOffset="16529.084">15099 3281,'35'0,"-17"17,17-17,18 18,0-18,-18 18,0-18,-17 0,0 17,-1-17,-17 18,0 0,0 17,0 18,0-18,0 36,0-18,-17 17,17 1,0-1,0-17,-18 0,18-18,0 1,0-19,0 1,-35-18,0 0,17 0,-17 0,-1 0,-17 0,18 0,-18 0,0 0,18 0,17-18</inkml:trace>
  <inkml:trace contextRef="#ctx0" brushRef="#br0" timeOffset="20769.2179">17304 3404,'17'0,"19"0,17 0,-1 0,1 18,-35 0,0-18,-18 17,17 1,-17 35,-17 0,-19-18,-34 18,17-18,0-35,-18 18,-17-18,53 0,17-35,-17 17,35-17,0-1,18 1,17-18,36 18,-19 0</inkml:trace>
  <inkml:trace contextRef="#ctx0" brushRef="#br0" timeOffset="21225.2104">17762 3016,'0'18,"0"52,0 19,0-1,18 88,-18-35,0-17,0-18,0 17,0 1,0 17,0-53,0 18,0-53,0-36,0 1,0-36,0-17,0-36</inkml:trace>
  <inkml:trace contextRef="#ctx0" brushRef="#br0" timeOffset="21777.0347">18098 3034,'17'0,"1"0,-1 0,19 0,-1 18,0 17,-17 0,17 0,-17-17,-18 0,0 17,0-17,0-1,-18 36,-17-35,35 17,-18-35,1 18,-1-1,0-17,1 0,-19 18,19 0,-1-1,-17 1,35-1,18 1,-1-18,18 0,1 0,-1 0,-17-18,35 1,-18-1,-18 1,1 17,-53 0</inkml:trace>
  <inkml:trace contextRef="#ctx0" brushRef="#br0" timeOffset="22080.7224">17956 3669,'0'18,"0"-1,18-17,0 18,17-18,0 0,18 0,18 0,-1 17,-34-17,16 0,-16 0,-19 0</inkml:trace>
  <inkml:trace contextRef="#ctx0" brushRef="#br0" timeOffset="22855.9983">18027 3828,'0'17,"0"1,0 0,0-1,18 1,-18 17,17 0,-17-17,0 0,0-1,0 1,0-53,0-1,0 1,18 0,-18 17,18-17,-1 17,1 18,-1 0,1 18,17-18,-17 0,0 0,-1 18,1-18,-18 17,0 1,0 17,0 0,-18 1,1-1,-1-17,0 17,1-35,17 18,-18-18,18 17,-18-17,1 0,-1 0,1 0,17-17,35 17,-18 0,19 0,-19 0,1 0,0 17,-1-17</inkml:trace>
  <inkml:trace contextRef="#ctx0" brushRef="#br0" timeOffset="23497.2123">14217 4621,'0'0,"35"18,-35 35,36 53,-19-18,1 18,-1-36,-17 36,18-18,-18 18,0-53,0 0,0-18,-35-70,35 0</inkml:trace>
  <inkml:trace contextRef="#ctx0" brushRef="#br0" timeOffset="24673.2769">17180 4904,'36'17,"-19"-17,36 18,-35 0,17-1,0 18,1-17,-36 0,0-1,0 1,0 0,-18-18,-17 35,-1-35,1 35,0-17,0-18,-18 17,17 1,1-18</inkml:trace>
  <inkml:trace contextRef="#ctx0" brushRef="#br0" timeOffset="24912.4073">17039 5256,'18'0,"35"0,0 0,0 0,-1 0,1 0,-17-17,-19 17,1 0,0 0,-1 0,1 0,-18-18,0 0</inkml:trace>
  <inkml:trace contextRef="#ctx0" brushRef="#br0" timeOffset="25369.3209">17304 5309,'0'0,"-36"18,36 17,-35-17,35 0,0-1,-17-17,34 0,1 0,17 0,-17 0,17 0,0 18,-17-1,17 1,-35 17,18-17,-18 0,-18 35,18-1,-35 1,0 0,17 0,0-18,1-35,-19 36,19-36,-1 17,1-17,-1 0,0 0,18-17,18-19</inkml:trace>
  <inkml:trace contextRef="#ctx0" brushRef="#br0" timeOffset="26032.3812">17727 5151,'0'0,"18"17,-18 18,0 18,0-17,0 17,17 0,1-53,-18 17,-18-17,18-35,-17 0,17-1,0 1,0 0,17-1,1-16,0 34,-1 18,19 0,-19 0,1 18,-18 17,0-18,17 1,-17 0,18-18,-18 17,0 1,0 0,0-1,0 19,0-19,0 1,-18 17,1 18,17-18,-35 18,17-17,18-1,0 0,-18-17,18-1,0 1,-17-18,17 18,-18-1,0 1</inkml:trace>
  <inkml:trace contextRef="#ctx0" brushRef="#br0" timeOffset="27584.8089">17145 6244,'18'0,"-1"0,19 35,-36 1,35-19,-35 36,17-17,-17 16,0-34,0 0,-35 17,0-17,-18 35,0-36,-17 19,34-36,19 0,-1 0,18-18,0-53,0-17,35-18,1 0,-1 1,35 16,1 54</inkml:trace>
  <inkml:trace contextRef="#ctx0" brushRef="#br0" timeOffset="27704.9223">17339 6050,'0'0,"18"18,17-1,0 1,-17 0,-1-18</inkml:trace>
  <inkml:trace contextRef="#ctx0" brushRef="#br0" timeOffset="27929.2192">17233 6385,'18'0,"17"0,-17 0,17 0,0-17,1 17,-19-18,1-17,-1 17,-17 0,0 1</inkml:trace>
  <inkml:trace contextRef="#ctx0" brushRef="#br0" timeOffset="28432.3995">17498 6085,'0'18,"0"35,0 18,0 17,-36 18,19-1,17 1,-18 0,18-53,-17-35,17 17,-18-35,0 18,1-18,-19 0,19 0,-1 0,18-18,35 0,1 18,-19 0,19 0,-19 0,1 36,-1-1,-17-18,0 1,0 0,-17 17,-18 18,-18 0,35-18,-17 0,-18 1,-18-1,1-35,-1 0,-35-18,1-17</inkml:trace>
  <inkml:trace contextRef="#ctx0" brushRef="#br0" timeOffset="29232.6549">14552 6121,'35'0,"-17"0,0 17,17 19,0 34,0-17,-17 18,-18-18,0-18,0 18,-18-18,-17-17,-18 17,-53 0,-17-17,-18 0,0-18,-18 0,71-18,53 0,17-17,18 17,35-17,18 17,18 1,-1 17,-17 0,18 0,17 35,18 36,0-18,-1 17,1-17,18-18,-19 1,-34-36,-36 17,-35-34</inkml:trace>
  <inkml:trace contextRef="#ctx0" brushRef="#br0" timeOffset="30129.1152">13600 4516,'0'0,"0"35,0-18,0 1,17 0,18-1,36 19,0-19,52 19,1-19,-54-17,1 0,-54 0,-34 0</inkml:trace>
  <inkml:trace contextRef="#ctx0" brushRef="#br0" timeOffset="30481.0126">13811 4727,'0'18,"0"52,0 19,18-19,0 18,-18 36,0-18,0-18,0-18,0-34,0 17,0-36,35-34,18-1,0 0,0-17,17 0</inkml:trace>
  <inkml:trace contextRef="#ctx0" brushRef="#br0" timeOffset="31088.9227">14781 4798,'18'0,"17"0,18 0,0 17,0 1,-18 0,18-18,-17 0,16 0,-16 0,-19 0,-17 17,-17 54,-19 17,19 0,-18 0,17-17,0 0,18-18,-17-36,17 1,0-1,0 19,0-19,0 1,-18-18,18-18,-35-17,-1 17,19 1,-36-1</inkml:trace>
  <inkml:trace contextRef="#ctx0" brushRef="#br0" timeOffset="31513.2399">13511 5997,'18'0,"35"35,17 36,-17-18,18 0,-36 0,-17-36,17 1,-17-18,-18 18,17-18,-34-18,-18 0,-1-17</inkml:trace>
  <inkml:trace contextRef="#ctx0" brushRef="#br0" timeOffset="31872.7706">13652 6138,'0'36,"0"17,0-36,0 36,18 0,-18 35,0-35,0 0,-18 0,-34 18,16 17,19-35,-19-18,36 0,0-17,0-1,0 1,18-18,17 0,18 0,35 0,36-18,-1-17,1 0,-18 0,-53 17,0 0,-18 1</inkml:trace>
  <inkml:trace contextRef="#ctx0" brushRef="#br0" timeOffset="32544.8986">15117 6244,'17'0,"18"18,-17 17,17 0,-17 1,0-19,-1 19,-17-19,0 1,0-1,-17-17,-1 36,0 17,1-36,17 19,-18-19,18 1,-18 0,18-1,0 1,0-1,0 19,0-1,0-17,0-1,18-17,-18 18,-18-18,1 18,-1-18,1 0,-1 0,0 0,-17 0</inkml:trace>
  <inkml:trace contextRef="#ctx0" brushRef="#br0" timeOffset="71488.7436">14235 13670</inkml:trace>
  <inkml:trace contextRef="#ctx0" brushRef="#br0" timeOffset="73025.2548">8643 7938,'0'0,"-18"0,-17 0,17 0,-34 0,-1 0,17 0,-17-36,1 36,-37-53,-16-17,16-1,-16-17,34 0,0 17,1 18,35-17,17-1,0 18,18-17,0-18,0 17,18 0,17-34,36 16,-18 1,17-18,1 53,-1-35,-17 18,35 17,1 0,-1 35,35-17,1 35,35 0,-1 35,-17 18,36 18,-54-1,-17 1,-18-1,-35 1,-18-36,-17 1,-18 16,18 1,-18 0,0 35,0-35,-53 53,-35 18,-1-1,1 18,-18-17,-35-18,18-36,-1 36,1-35,35-19,-1-16,37-19,16 1,19-18,-1 0,0 0,18-18,0 1</inkml:trace>
  <inkml:trace contextRef="#ctx0" brushRef="#br0" timeOffset="73752.6907">10248 8326,'0'0,"18"0,17 0,18 0,71 17,52 1,-17 17,88 0,-18-17,-17 17,-1-35,-52 0,17 0,-87 0,-54 0</inkml:trace>
  <inkml:trace contextRef="#ctx0" brushRef="#br0" timeOffset="74144.4586">12947 8537,'18'0,"35"0,35 18,0-1,88 1,-35 0,18-18,-35 0,-36 0,-53 0,-35-18,0 0</inkml:trace>
  <inkml:trace contextRef="#ctx0" brushRef="#br0" timeOffset="77464.0807">10354 10336,'18'0,"-1"0,19 0,-19 0,19 0,-1 0,18 0,0 0,0 18,-18-18,18 0,-18 0,-17 0,-1 18,19-18,-19 17,1-17,-1 0,1 0,0 0,-1 0,19 18,-19 0,1-18,0 0,17 0,-18 0,19 0,-19 0,1 0,17 0,-17 0</inkml:trace>
  <inkml:trace contextRef="#ctx0" brushRef="#br0" timeOffset="78160.5063">12577 10442,'17'0,"18"0,18 0,18 0,-1 0,-17 0,18 0,-18 0,0 0,0 0,0 0,0 0,-1 0,1 0,0 0,-17 18,-19-18,1 0,-1 0,-17 18,-17-18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1080" units="cm"/>
        </inkml:traceFormat>
        <inkml:channelProperties>
          <inkml:channelProperty channel="X" name="resolution" value="72.31638" units="1/cm"/>
          <inkml:channelProperty channel="Y" name="resolution" value="36.1204" units="1/cm"/>
        </inkml:channelProperties>
      </inkml:inkSource>
      <inkml:timestamp xml:id="ts0" timeString="2019-07-04T03:32:11.84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3369 10336,'18'0,"-1"0,1 0,0 0,34 0,1 18,36-18,-1 0,53 0,-18 0,-17 0,-18 0,18 18,-18-18,1 17,-19 1,-17-18,-18 0,1 0,-19 0,1 0,0 0,-1 0,19 0,-19 0</inkml:trace>
  <inkml:trace contextRef="#ctx0" brushRef="#br0" timeOffset="14048.5614">2187 2540,'-17'18,"-1"-1,-35 36,0-18,0 18,-35 18,0-18,-18 35,18-17,-18 17,0 18,0-18,18 0,35-53,-17 1,52-19,-17 1,70-18,0 17,1 1,-1 17,0-17,53 35,-35-18,18 18,-1 18,19-1,-37-17,1 18,0-18,0 17,-18-34,54 34,-19-17,1-35,-1 35,1-18,-36-18,0 1,-17 0,0-18,-1 17,-17 1,-17-36</inkml:trace>
  <inkml:trace contextRef="#ctx0" brushRef="#br0" timeOffset="45127.7808">2822 13776,'0'-18,"18"18,17 0,0-17,54-1,34 0,1 1,52-19,-35 19,-35 17,17 0,-70 0,0 0,-18 0,18 0,-17 0,-19 17,19-17,-1 18,18 0,0-18,0 0,-18 17,18 1,-18-18,0 0,1 0,17 0,-18 0,-18 0,1 0,0 0,17 0,-17 0,-1 0,19 0,17 0,-18 0,18 0,17 0,-17 18,0-18,0 0,0 0,0 0,0 0,17 0,19 0,16 0,1 0,-18 0,18 0,-18 17,18-17,-35 0,-1 0,1 18,35-18,-36 18,18-18,18 17,18-17,-1 18,-52-18,-1 18,1-18,35 17,-36-17,19 18,-1-18,-18 17,18 1,-35 0,18-18,-18 17,53 1,-36-18,54 0,17 0,0 18,0-18,18 0,0 0,17 35,-35-35,-35 0,-18 0,-35 0,-18 0,1 0,-1 0,-18 0,1 0,17 0,1 0,17 0,-1 0,19 0,0 0,17 0,-18 0,1 0,-1 0,1 0,-18 0,0 18,0-18,0 0,0 0,0 0,17 0,1 0,-1 0,36 0,-18 0,-35 0,18 0,-18 0,-36 0,36 0,-18 0,1 0,-1 0,36 0,-19 0,19 0,0 0,-1 0,1 0,35 17,-36-17,18 0,18 18,-18-18,18 0,18 0,-19 0,72 0,-71 0,35 0,0 0,-35 0,17 0,-35 0,36 0,-36 0,35-18,1 18,-1-17,1-1,-18 18,0 0,-36-18,1 18,-18 0,0 0,-1 0,-16 0,17 0,17 0,36 0,-35 0,17 0,18 0,-53 0,17 0,-35 0,1 0,-1 0,-17 0,-1 0,1 0,17 0,-17-17,-1 17,19-18,-19 18,19 0,-19 0,36 0,0-18,0 18,35-17,0-1,18 18,-18 0,-17-18,17 1,-17 17,-18-18,-18 18,0 0,0-17,1 17,-1-18,0 18,18-18,18 18,35-17,-36-1,18 0,-17 1,-18 17,-18 0,0 0,-17 0,17 0,-17 0,0 0,-1 0,1 0,35 0,-36 0,1 0,0 0,35 0,-36 0,1 0,17 0,0 17,1 1,-1 17,0-35,1 0,-19 0,1 0,17 0,0 0,18 0,-17 0,-19 0,18 0,1-17,-19 17,1 0,17 0,1-18,-19 18,36 0,-18-18,1 18,17-17,-18 17,0 0,-17 0,17 0,0 0,-17 0,0 0,-1 0,1 0,0 0,-1 0,18 0,-17 0,17 17,1 1,-1 0,0 17,0 0,18-35,0 18,-17-18,-1 0,0 0,0 0,1 17,-19-17,19 18,-19 0,36-1,-35-17,17 18,-17-18,17 0,-17 0,-1 0,19 0,-19 0,19 0,-36-18,35 18,-18-17,1-1,0 18,-1-18,1 18,0-17,-1 17,-17-18,18 18,0 0,-18-17,17 17,1-18,-1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1080" units="cm"/>
        </inkml:traceFormat>
        <inkml:channelProperties>
          <inkml:channelProperty channel="X" name="resolution" value="72.31638" units="1/cm"/>
          <inkml:channelProperty channel="Y" name="resolution" value="36.1204" units="1/cm"/>
        </inkml:channelProperties>
      </inkml:inkSource>
      <inkml:timestamp xml:id="ts0" timeString="2019-07-04T03:24:09.62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2046 10530,'35'0,"-17"0,17 0,-17 0,17 0,18 0,0 18,0 0,0-1,0-17,17 0,19 0,16 0,-16 0,-1 0,0-17,-17 17,-19 0,19 0,17 0,-35 0,18 17,-36 1,0 0,-17-18</inkml:trace>
  <inkml:trace contextRef="#ctx0" brushRef="#br0" timeOffset="2143.8306">7038 8784,'0'35,"0"89,0 35,0 52,0 54,0 17,18 18,-1-35,1-54,-1-17,-17-88,18-18,0-52,-18-19,0-34,0-19,17 1</inkml:trace>
  <inkml:trace contextRef="#ctx0" brushRef="#br0" timeOffset="2791.3153">6720 10548,'0'35,"18"1,0 17,17-18,0 18,1-18,16 0,-34 1,17-1,1-18,-1 19,-17-19,17 19,-18-36,1 0,-18-18,18 0,-1-17,1-18,-18 0,18 0,-18 18,17 0,1 0,0-1,-1 1,1 0,35-1,-36-16,19 16,-19-17,1 18,0 17</inkml:trace>
  <inkml:trace contextRef="#ctx0" brushRef="#br0" timeOffset="7535.4696">6279 10971,'0'0,"0"18,0 53,-17-36,17 35,-35 19,17-1,-17 0,17-17,0 17,-17-18,17-34,1 34,17-52,-18-18</inkml:trace>
  <inkml:trace contextRef="#ctx0" brushRef="#br0" timeOffset="8327.9407">6862 10971,'-18'53,"0"0,1 18,-1 17,0-17,18-1,0-17,0-18,0 1,-17-1,17 0,0 18,0-18,-18 1,18-19,0-34</inkml:trace>
  <inkml:trace contextRef="#ctx0" brushRef="#br0" timeOffset="8927.4196">7549 11024,'0'0,"0"18,0 0,0-1,0 1,0-1,0 19,0-19,0 36,0-17,0 17,0 17,0 18,18 18,-18-35,0-18,0-18,0-17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1080" units="cm"/>
        </inkml:traceFormat>
        <inkml:channelProperties>
          <inkml:channelProperty channel="X" name="resolution" value="72.31638" units="1/cm"/>
          <inkml:channelProperty channel="Y" name="resolution" value="36.1204" units="1/cm"/>
        </inkml:channelProperties>
      </inkml:inkSource>
      <inkml:timestamp xml:id="ts0" timeString="2019-07-04T03:39:39.32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22331 8149</inkml:trace>
  <inkml:trace contextRef="#ctx0" brushRef="#br0" timeOffset="366647.8981">15169 7955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1080" units="cm"/>
        </inkml:traceFormat>
        <inkml:channelProperties>
          <inkml:channelProperty channel="X" name="resolution" value="72.31638" units="1/cm"/>
          <inkml:channelProperty channel="Y" name="resolution" value="36.1204" units="1/cm"/>
        </inkml:channelProperties>
      </inkml:inkSource>
      <inkml:timestamp xml:id="ts0" timeString="2019-07-04T00:40:01.5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6544 10266,'18'0,"-18"-18,-18 1,0 17,1-36,34 36,1 0,0 0,-18-17,17-36,-17 35,18-17,-18 0,35-18,-35 0,0 0,0 17,0 1,-17 18,-1-1,0 0,1 18,34 0,19 18,-19 0,1-18,17 0,0 17,18-17,18 0,52 18,-34-18,16 17,-34-17,-18 0,-18 0,-17 0,-1 0,1 0</inkml:trace>
  <inkml:trace contextRef="#ctx0" brushRef="#br0" timeOffset="559.8914">9807 9737,'53'0,"882"0,-635 17,-36-17,19 18,-1 35,-35-36,0 19,-53-19,-53-17,-88 0,-18 0</inkml:trace>
  <inkml:trace contextRef="#ctx0" brushRef="#br0" timeOffset="1064.2929">17498 9701,'0'0,"17"-17,19 17,34 0,71 0,106 35,71-17,246 70,107-71,69 54,-16-36,52 36,-141-53,-18 17,-105 18,-89-53,-123 0,-89 0,-122 0,-125 17,-34 19,17-19,0 36</inkml:trace>
  <inkml:trace contextRef="#ctx0" brushRef="#br0" timeOffset="2152.1118">3263 9842,'18'-17,"52"17,36 0,35 17,71 19,0 34,52-52,1 17,17-35,36 18,-19 17,89-35,-52 0,-89 0,-53 0,-71 0,-88 0,-35-17,-35 17,0 0</inkml:trace>
  <inkml:trace contextRef="#ctx0" brushRef="#br0" timeOffset="3784.0912">13935 14164</inkml:trace>
  <inkml:trace contextRef="#ctx0" brushRef="#br0" timeOffset="5296.2053">12083 17762,'0'0,"-36"0,-17 0,-17 0,-18-17,0-1,-36 18,-17 0,0 0,17 0,-17 0,18-18,35-17,-54-18,19 0,0 0,17 0,-18-17,18 17,1 18,-1-18,53 18,-35-36,35 36,0-36,17 18,1-35,-18-18,18 36,0-19,35 54,-18-18,-17 18,35 17,0-35,0 36,0-36,0 18,17-18,1 0,17-18,36 1,-18-1,-18 18,36-17,-18 17,35 17,0-16,0-1,18 0,0 17,0-16,17 16,-35 1,1 0,16 17,-34 18,-1 0,54 0,-1 0,-17 0,35 0,0 0,18 0,-18 0,0 0,18 0,-35 0,17 0,-53 18,0-1,-17 1,-36 0,0-18,18 35,-18 0,1 0,17 1,17 17,-17-18,-35-17,17-1,0 36,1-35,-19 17,1 18,17 0,-17 0,17 35,18-53,-18 0,-17 1,-18-19,18 1,-18 17,0-17,0 0,0 17,0 0,-18 18,-17-18,35 1,-53-1,53 18,-53-18,18 0,-18 36,17-36,-34 36,17-18,-18 0,-35 35,18-35,18 0,-36-18,18 0,17 0,-17 1,17 17,-17-18,35 0,0 0,18-17,0 17,17-35</inkml:trace>
  <inkml:trace contextRef="#ctx0" brushRef="#br0" timeOffset="8295.8728">6932 13652,'18'0,"17"0,0 0,1 18,16-18,1 0,0 0,0 0,0 0,0 0,-18 0,18 0,18-18,-1-17,19 18,16-19,-34 36,-18 0,0-17,0-1,17 18,-17 0,0 0,18 0,-18 0,-1 18,37-1,-36-17,-1 36,72-1,-18 0,88 0,-71 18,18-35,-17 0,-36-18,36 0,-54 0,1 0,-18 0,-1 0,19-18,-36-17,18 17,0-17,71-18,17 0,-18 0,18 18,-17-1,-1 1,1 18,-1-1,-35 18,36 0,-1 0,-34 0,16 0,1 0,-18 0,-17 18,0-18,-36 0,-18 0,36 0,-35 0,0 0,-1 0,1 0,17 0,-17 0,-1 0,1 0,0 17,17 1,0-18,-17 0,0 0,34 0,-16 0,17 0,-18 0,36 0,-54 0,1-18,-1 18,19 0,-1-17,0 17,1 0,-1 0,18 0,0 0,0 0,-18 0,-17 0,34 17,-34 1,17-18,1 17,-1 19,0-36,0 17,1 1,-1-18,0 0,1 0,-1 0,18 0,0 0,17 0,1 0,17 0,0 0,18 0,-18-35,18-1,0 1,-53-18,35 36,-70-19,17 19,-17 17,-1 0,1 0,-1 0,1 0,0 0,-1 0,1 0,17 0,-17 0,0 17,17-17,0 18,18 0,-18 17,18-35,-18 0,-17 0,0 18,17-18,-17 0,-1 0,19 0,-1-18,-17 18,-1 0,18 0,-17-18,0 18,17-17,-17 17,17 0,0 0,-17 17,-1-17,19 0,-19 0,19 0,-1 18,0 0,-17-18,0 0,17 0,-35 17,17-17,19 18,-1-18,-17 0,-1 0,1 0,0 0,-1 0,1 0,-1 0,1 0,0 0,-1-18,1 18,0-17,-1-1,1 18,0 0,-18-18,17 18,1 0,-1 0,1 0,0 0,-1 0,1 0,0 0</inkml:trace>
  <inkml:trace contextRef="#ctx0" brushRef="#br0" timeOffset="9711.76">7796 7796,'18'0,"17"0,18 0,0 0,0 0,18 0,34 0,19 0,-18 18,35-18,0 0,18 35,-71-35,18 18,-53-18,-18 18,0 17,1-35</inkml:trace>
  <inkml:trace contextRef="#ctx0" brushRef="#br0" timeOffset="10159.2764">10354 7638,'0'0,"53"0,-18 0,18 0,0 0,-18 0,18 17,0 1,0-18,0 0,0 0,0 0,-18 18,-17-18,35 0,0 0,-18 17,18-17,-36 0,1 0</inkml:trace>
  <inkml:trace contextRef="#ctx0" brushRef="#br0" timeOffset="10783.9447">12788 7620,'0'0,"18"0,17 0,18 0,18 0,34 18,54-1,35 36,18-18,0-17,-1 17,1-17,-71 17,-35 1,-18-19,-70 1,-1-18</inkml:trace>
  <inkml:trace contextRef="#ctx0" brushRef="#br0" timeOffset="13839.8377">9772 11677,'0'0,"-18"0,1 0,-36 0,-35-18,-36-52,-35-18,-35-1,-35-52,-89-35,-52-18,-36 35,18 0,-53 36,53 17,71 35,35 19,52 34,36 0,36 18,34-17,53 17,36 0,0 0</inkml:trace>
  <inkml:trace contextRef="#ctx0" brushRef="#br0" timeOffset="14215.8415">5168 10125,'18'17,"-1"19,-17 17,18-18,0 18,-18-36,0 19,0 17,0-18,17 0,-17 18,0-18,0 18,18-17,0-19,-1 1</inkml:trace>
  <inkml:trace contextRef="#ctx0" brushRef="#br0" timeOffset="14703.7098">5292 10107,'17'0,"19"-18,-19 18,1 0,35 0,0 0,17 0,-17 0,18 0,-1 0,-17 0,0 0,-18 0,1 0,-1 0,-17 0,17 0</inkml:trace>
  <inkml:trace contextRef="#ctx0" brushRef="#br0" timeOffset="16975.7955">3775 10742,'35'0,"-35"18,35-18,-17 17,0 1,34 17,-16-17,-1 17,18-17,18 17,-36-17,-18-1,1-17,0 18,17-18,0 35,18-35,18 53,-18-18,0-17,-1 17,1-17,53 17,-35 18,35 0,17 0,-17 0,0 18,0-19,-18 1,-18 0,1-35,-18 35,17-18,-34 0,-1-17,0-18,0 35,-17-35,0 0,-1 18,1-18,-18 18,18-18,-1 0,-17 17,18-17,0 0,-1 0,1 18,0-18,-1 0,1 18,-1-18,-17 17,18-17</inkml:trace>
  <inkml:trace contextRef="#ctx0" brushRef="#br0" timeOffset="17823.8873">5944 11465,'18'36,"17"-19,1 18,-1 1,-18-1,1-17,0 35,17-36,-35 1,18 0,-18-1,17-17,1 18,0-1,-18 1,0 0,0-1,0 1,0 0,-18-18,-17 35,17-35,-17 35,-1 0,-16 1,16-1,-34 0,17 1,-18-1,36-18,0-17,35 18,0 0</inkml:trace>
  <inkml:trace contextRef="#ctx0" brushRef="#br0" timeOffset="21199.7657">3845 8008,'-35'-18,"0"1,-1 17,19-18,-18 18,-1 0,-17 0,0 0,0 0,1 0,34 18,-17 17,17-17,0 35,18 0,0-18,36 18,-36 0,53-18,-53-17,35 34,-18-34,1 0,0-1,-1-17,1 0,0 0,17 0,0 0,18 0,-18 0,18 18,-17 0,-19-18,1 0</inkml:trace>
  <inkml:trace contextRef="#ctx0" brushRef="#br0" timeOffset="21623.9186">4075 7691,'17'0,"-17"17,0 1,18 35,0 0,-18 35,0 18,0-18,0 18,-18-18,0 0,1-35,17-35,0-1,0-52,17-53</inkml:trace>
  <inkml:trace contextRef="#ctx0" brushRef="#br0" timeOffset="21895.8769">4233 7938,'0'0,"36"0,-1 0,0 0,0 0,18-18,-17 0,17 18,-36 0</inkml:trace>
  <inkml:trace contextRef="#ctx0" brushRef="#br0" timeOffset="22135.8407">4445 8079,'0'0,"0"53,-18-1,-17 1,35 0,-18-17,18-1,0 0,-17 0,17-17,-18 0</inkml:trace>
  <inkml:trace contextRef="#ctx0" brushRef="#br0" timeOffset="22744.2343">4533 8237,'0'0,"35"0,1 0,17 18,-18-18,36 0,-19 0,-34 0,17 0,-17 0,0-18,-18 1,0-1,0 0,-18-17,-17 18,35-1,-18 0,0 18,1 18,-1 17,1 0,-1 18,18 0,-18-35,18 17,-17 0,-1 18,18-35,0 0,0-1,0 19,18-36,-18 17,17 1,1-18,0 17,-1-17,1 0,17 0,-17 0,-1 0,1 0,17-35,-35 18,18-1,0 0,-18 1</inkml:trace>
  <inkml:trace contextRef="#ctx0" brushRef="#br0" timeOffset="23527.8555">5115 8114,'0'70,"0"-34,0-1,0 0,0 1,0-19,-17 36,-1-35,18-1,-18 19,18-19,-17 1,17 17,0-17,0-1,0-34,35-36,0-18,1-17,-1 18,-35 34,17 1,1 17,0-17,-1 35,1 0,0 0,-1 0,-17 18,18-1,-18 1,0 0,0-1,0 19,18-19,-18 1,0 0,0-1,0 1,0-1,17 1,-17 0,0-1,18-17,0 0,-1 0,1 0,-1-17,1-1,-18 0,18 1</inkml:trace>
  <inkml:trace contextRef="#ctx0" brushRef="#br0" timeOffset="23927.7785">5874 7849,'0'36,"0"17,0-36,0 36,0 0,0 0,-18 0,18 17,-18 19,-17-37,18 19,-1-18,18 0,0 0,0-36</inkml:trace>
  <inkml:trace contextRef="#ctx0" brushRef="#br0" timeOffset="24335.8616">5574 8255,'53'0,"0"0,-18 0,18 0,17 0,-17 0,18 18,0-1,17-17,0 18,-18-18,-17 0,-17 0,-19 0</inkml:trace>
  <inkml:trace contextRef="#ctx0" brushRef="#br0" timeOffset="25816.3695">10283 8061,'0'-18,"-17"18,-1-17,1 17,-1 0,-17 0,17 0,0 0,-17 17,0 1,0 0,-1 17,1-17,0 17,-1 0,1 0,35 18,0-35,0 17,18-17,-1 17,1-35,17 0,-35 18,18-1,0-17,-1 0,1 0,0 0,17 18,-18 0,1-1,0 1,-1-18,1 0,0 0,-1 0,1 0,-18-18,0 1</inkml:trace>
  <inkml:trace contextRef="#ctx0" brushRef="#br0" timeOffset="26248.0984">10460 7938,'0'17,"0"1,0 35,0 0,-18 17,18-17,-35 18,35-18,-18 35,-17-18,0-34,35 16,0-34,0 0,0-36,0-35,35 0</inkml:trace>
  <inkml:trace contextRef="#ctx0" brushRef="#br0" timeOffset="26575.7514">10530 8202,'0'0,"18"0,0 0,-1 0,1 0,0 0,-1 0,19 18,-19-18</inkml:trace>
  <inkml:trace contextRef="#ctx0" brushRef="#br0" timeOffset="26839.5664">10530 8537,'0'18,"0"-1,0 1,0 0,0-1,0 19,0-19,0 1,0 0</inkml:trace>
  <inkml:trace contextRef="#ctx0" brushRef="#br0" timeOffset="27520.5168">10689 8502,'0'0,"18"0,-1 0,1 0,17 0,-17 0,0 0,-1 0,1 0,0 0,-18-18,0 1,0-1,0 0,0-17,0 17,-18 18,0 0,18-17,-17 17,-19 0,36 53,-35-18,17 36,1-36,17 0,-18 0,18 1,0-1,0-17,18-18,17 0,-17 0,-1 0,1 0,0-18,-1-17,-17 17,18 18,0 0</inkml:trace>
  <inkml:trace contextRef="#ctx0" brushRef="#br0" timeOffset="28248.1711">11077 8326,'0'17,"-17"36,17-35,0-1,-18 19,18-1,-18 0,1-17,17-1,0 19,-18-19,18 1,0 0,0-36,0-17,35-18,-35 18,18-1,0 19,-1-19,1 36,-18-17,17 17,-17-18,18 18,-18 18,0-1,18 1,-18 0,0-1,0 1,0 0,0-1,0 1,0-1,17-17,1 18,17-18,-17 0,17 0,1 0,-19 0,18 0,-17 0</inkml:trace>
  <inkml:trace contextRef="#ctx0" brushRef="#br0" timeOffset="28615.5682">11483 8043,'0'71,"0"-18,0 17,0 19,-18-19,18 18,-17-35,-1-18,18-17,0 17,0-17,-18-18</inkml:trace>
  <inkml:trace contextRef="#ctx0" brushRef="#br0" timeOffset="28943.8045">11307 8343,'35'0,"18"0,-18 0,0 0,18 0,-18 18,36-18,-18 0,-18 0,-17 0</inkml:trace>
  <inkml:trace contextRef="#ctx0" brushRef="#br0" timeOffset="29975.7072">18732 7655,'-17'0,"-1"0,1 0,-19 0,1-17,0 17,-1 0,-34 17,-1 19,36-1,0 18,0 0,17-18,18 36,0-19,0 1,0 0,0-17,0-1,18 0,-1 0,1 1,-1-36,19 17,-19-17,1 0,0 0,17-17,-17-19,-1 19,18-1</inkml:trace>
  <inkml:trace contextRef="#ctx0" brushRef="#br0" timeOffset="30792.3816">19279 7179,'0'0,"-35"53,17 17,-17 36,17-17,1-1,-1 0,1-35,-1 0,0-18,-17 0,0 18,-1 0,-16-18,16 1,1 17,17-18,-17-17,35 17,0-18,0 1,-18-18</inkml:trace>
  <inkml:trace contextRef="#ctx0" brushRef="#br0" timeOffset="31120.2894">19420 7567,'18'0,"17"0,18 0,0 0,53 35,-35-17,-19 0,1-1,-17 1,-36 0</inkml:trace>
  <inkml:trace contextRef="#ctx0" brushRef="#br0" timeOffset="31392.0807">19491 7832,'18'0,"-18"35,0-17,0 17,0 0,0 0,0 1,0-1,-18-17,0 35,18-18,0-18,0 1,0-36,36-34</inkml:trace>
  <inkml:trace contextRef="#ctx0" brushRef="#br0" timeOffset="31935.1402">19720 7796,'0'0,"18"0,0 0,-1 18,54 0,-18-1,17 1,-17-18,-18 0,18 18,-35-18,0 0,-1 0,1-18,0 0,-18 1,0-1,0 0,0-17,-36 35,1 0,17 53,-17-35,35-1,-18 1,1-18,17 18,0-1,0 1,0 17,0-17,17-18,-17 17,18-17,-18 18,35-18,-35 18,18-18,0 0,-18 17</inkml:trace>
  <inkml:trace contextRef="#ctx0" brushRef="#br0" timeOffset="32568.3315">20461 7691,'0'0,"0"17,0 1,0 17,0 0,0-17,0 17,0 18,0-17,0-1,0 0,-18 0,1-17,17 17,-18-17,18-36,0-17,18-18,17 18,-17 0,35-18,-53 17,35 1,0 17,-17 18,0 18,-18 0,35-1,-35 19,17-19,-17 1,0 17,0 0,0 1,0-19,0 1,0 0,36-18,-1 0,-17-18,17-17,0 17,0-17,1-36</inkml:trace>
  <inkml:trace contextRef="#ctx0" brushRef="#br0" timeOffset="32879.7061">21202 7408,'0'36,"-18"17,1 52,-1-34,18-1,0 1,0-18,0 0,0 0,0-36,0 1,-18 0,18-1</inkml:trace>
  <inkml:trace contextRef="#ctx0" brushRef="#br0" timeOffset="33168.6054">21026 7814,'0'0,"35"0,-18 0,1 0,17 0,-17 0,0 0,-1 0,-17 18,18-1</inkml:trace>
  <inkml:trace contextRef="#ctx0" brushRef="#br0" timeOffset="42735.5653">3634 10795,'17'0,"1"0,0 0,-1 0,1 0,-1 18,1-18,0 0,17 35,-17-35,35 35,52 0,19 18,-1-17,18 17,18-1,-18-16,-35-1,18 0,-1 1,1 17,-1-1,-17-16,17 17,-17 0,0-1,-18-16,-17 17,17-18,-17 18,-1-35,-17 17,18 0,17 0,0 1,18 17,17-1,1-16,-1-1,-17 0,-53-17,0 0,-36-18,-52 0</inkml:trace>
  <inkml:trace contextRef="#ctx0" brushRef="#br0" timeOffset="43375.8589">6826 11377,'53'53,"53"18,35 17,18-35,0 35,-18-18,35 36,-17-35,-53-1,0-17,-36 0,-17-18,-35-17,-18 0,-71 17,1 36,-36 17,-35-18,-1 1,-16 17,17 0,-36-35,1 35,-1 1,19-19,34-17,36-18,70-17,1-18</inkml:trace>
  <inkml:trace contextRef="#ctx0" brushRef="#br0" timeOffset="57815.29">14164 13600,'0'0,"-35"17,-1-17,1 0,0 0,-18 0,18 0,-1 0,1 0,18 0,-19-17,36-1,-17 0,17-17,0-18,0-35,17-18,1-17,17-1,18-17,18 18,-18 17,35 0,-18 0,36 35,-18 1,53-1,1 1,-1 17,35 0,18 18,-35-18,17 53,-35 0,-17 0,-36 0,0 17,0 1,1 0,-1-18,-35 0,0 0,-18 17,0 1,-35 17,18 18,-18 0,0 35,-18 18,1 18,-19-1,36-17,0 17,-17-17,-1-53,0 0,1-35,-1-1,18 1,-18 0,1-1,-1 1,0 0,-17 17,-35 0,17 18,-53 0,18 0,-18 0,0 0,0 0,36-18,-36-18,18 1,-18 0,0 17,0 0,18 1,-18-19,0 36,18 0,35-18,36-35,-1 0,0 0</inkml:trace>
  <inkml:trace contextRef="#ctx0" brushRef="#br0" timeOffset="58967.8744">9666 11800,'0'0,"-18"0,1 0,-18 0,17 0,0 0,-17-17,0-1,-36-35,-35-17,-52-1,16 1,-52-54,0 54,-35-19,17-34,-105 17,105 0,-35 18,0 17,53-17,18 18,35 17,17 0,19 0,-1 0,53 35,18 1,-18 17,35 0,-17 0,-1-36,-16 19,34-18,-17-1,-36 1,36 35,-36-35,18 17,-17 18,17-18,0 18,18 0,-18 0,17 0,1 0,0 0,35-17</inkml:trace>
  <inkml:trace contextRef="#ctx0" brushRef="#br0" timeOffset="59296.0572">5415 9948,'0'18,"0"0,-17-1,17 36,0 0,0-18,0 36,0-1,0 1,0 0,0-18,0-18,0 18,0-36,17-17,1 0,-18-35</inkml:trace>
  <inkml:trace contextRef="#ctx0" brushRef="#br0" timeOffset="59847.273">5556 9966,'0'0,"0"-18,-17-17,-1 0,-17-1,-1-16,-16 16,52 19,-18-1,18 36,18-18,17 0,0 17,0 19,54-19,16 18,19 18,35 0,17-17,0 17,-17-36,-35 1,-36-1,-71-17,1 0</inkml:trace>
  <inkml:trace contextRef="#ctx0" brushRef="#br0" timeOffset="62392.0431">5309 9860,'0'0,"0"35,-35 1,17-1,1 18,-19 53,1 0,0 17,0 1,-1-1,19-52,-1-1,18-52,0-1,18-17,-1 0,1-35,-18 17</inkml:trace>
  <inkml:trace contextRef="#ctx0" brushRef="#br0" timeOffset="62823.123">5256 9913,'0'35,"18"18,-18 0,0 0,0 18,-35 17,17-18,-35 19,18-19,0 18,17-35,-17-17,17-19</inkml:trace>
  <inkml:trace contextRef="#ctx0" brushRef="#br0" timeOffset="63143.1305">5380 9860,'0'0,"18"35,-1-35,36 18,35 0,0-18,18 35,0-17,-18 17,18-17,-35-1,35 1,-1-1,-16 1,-37-18,-16 18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1080" units="cm"/>
        </inkml:traceFormat>
        <inkml:channelProperties>
          <inkml:channelProperty channel="X" name="resolution" value="72.31638" units="1/cm"/>
          <inkml:channelProperty channel="Y" name="resolution" value="36.1204" units="1/cm"/>
        </inkml:channelProperties>
      </inkml:inkSource>
      <inkml:timestamp xml:id="ts0" timeString="2019-07-04T05:17:03.33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13035 2716,'0'0,"0"53,0-35,-17-18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1080" units="cm"/>
        </inkml:traceFormat>
        <inkml:channelProperties>
          <inkml:channelProperty channel="X" name="resolution" value="72.31638" units="1/cm"/>
          <inkml:channelProperty channel="Y" name="resolution" value="36.1204" units="1/cm"/>
        </inkml:channelProperties>
      </inkml:inkSource>
      <inkml:timestamp xml:id="ts0" timeString="2019-07-04T00:41:49.00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11412 7073,'18'0,"0"0,17 18,0-1,18-17,35 0,18 0,18 0,-36 18,-18-18,1 0,17 0,-35 0,18-18,17-17,-18 18,-17-1,-17 18,-19-18,1 18</inkml:trace>
  <inkml:trace contextRef="#ctx0" brushRef="#br0" timeOffset="416.039">12382 6826,'36'18,"-19"0,36 34,-35-34,17 17,18 18,-35-17,17-1,-35 18,0-18,0 0,0-17,0 0,0-1,-18-17,1 18,-18-1,-1 19,1-1,17 0</inkml:trace>
  <inkml:trace contextRef="#ctx0" brushRef="#br0" timeOffset="2136.4634">13688 6703,'0'0,"53"0,53 0,-36-18,18 1,-17 17,-18-18,0 18,0-18,-36 18,1-17,-18-1,0 0,-35 18</inkml:trace>
  <inkml:trace contextRef="#ctx0" brushRef="#br0" timeOffset="2543.5774">13476 6844,'0'0,"0"35,0-17,35-1,-17 1,17 0,-17-1,0 1,-1 0,-17-1,18-17,-1 0,-17 18,18 0,17-18,36 0,0-18,17-17,-18-1,18 19,-35-19,-17 1,-1 35,-17-17,-1-1</inkml:trace>
  <inkml:trace contextRef="#ctx0" brushRef="#br0" timeOffset="2871.5205">13970 6985,'0'18,"0"-1,0 19,-18-19,18 18,-17-17,17 35,0-35,-36-1,36 19,0-1,0-18,-17 19,-1-19,1 1,-1-18</inkml:trace>
  <inkml:trace contextRef="#ctx0" brushRef="#br0" timeOffset="3168.0667">13282 7461,'35'0,"18"0,-17 0,16-17,1-1,53 18,18-18,17 18,35 0,1 0,-36 0,-18-17,-52 17,-36-18,-17 18,17-18</inkml:trace>
  <inkml:trace contextRef="#ctx0" brushRef="#br0" timeOffset="3599.8865">14164 7549,'0'18,"0"0,0-1,0 19,0 17,-18 17,-17-17,17 0,1-35,-1 35,18-36,0 1,0-1,35-34,-17 17,17-18,18 18,-17-17,-1 17,0 0,0-18,1 18,-36-18</inkml:trace>
  <inkml:trace contextRef="#ctx0" brushRef="#br0" timeOffset="4015.8657">15610 7461,'0'0,"-17"0,17 36,0-1,-18 18,18 0,0-18,-17-17,17-1,0 1,0-1</inkml:trace>
  <inkml:trace contextRef="#ctx0" brushRef="#br0" timeOffset="4384.4649">16175 6615,'0'35,"0"0,0-17,0 35,-53-18,35 36,-35-19,0 19,36-18,17-18,-18 0,53-35</inkml:trace>
  <inkml:trace contextRef="#ctx0" brushRef="#br0" timeOffset="4631.8238">16122 6773,'0'53,"0"0,18 0,17-18,0 18,18-17,-18-1,-17-18,0-17,-1 0,1 0,0 0</inkml:trace>
  <inkml:trace contextRef="#ctx0" brushRef="#br0" timeOffset="4992.077">16510 6473,'0'53,"0"36,0-19,18 18,-18 36,0-1,0-17,0 0,0 17,-18-52,-17 35,17-36,-17 1,17-53,18-1,0-70,0 18</inkml:trace>
  <inkml:trace contextRef="#ctx0" brushRef="#br0" timeOffset="5447.9256">16686 6932,'18'0,"-18"-18,18 18,17 0,-17 0,-1 0,1 0,0 0,-1 0,-17 36,0-19,0 1,-17 17,-1-17,-35 0,0 17,18 0,17-35,-17 18,17-1,1 1</inkml:trace>
  <inkml:trace contextRef="#ctx0" brushRef="#br0" timeOffset="5816.4197">17057 6615,'0'0,"17"35,-17 0,0-17,0 17,0 0,0 18,-17 0,17 18,-18-18,18 0,0-1,0-69</inkml:trace>
  <inkml:trace contextRef="#ctx0" brushRef="#br0" timeOffset="6056.032">17039 6967,'18'0,"-1"-17,1 17,0 0,17-18,-17 18,-1 0,1 0,0 0</inkml:trace>
  <inkml:trace contextRef="#ctx0" brushRef="#br0" timeOffset="6607.8653">16845 7302,'0'0,"0"36,0-1,-35 0,35 18,-18 0,18-35,0-1,-17 1,34-18,1 18,0-18,17 0,-18 0,19 0,-1 0,0 0,-17-18,35 0,0 18,-18-17,-17-1,-1 18,1-17,0 17,-1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1080" units="cm"/>
        </inkml:traceFormat>
        <inkml:channelProperties>
          <inkml:channelProperty channel="X" name="resolution" value="72.31638" units="1/cm"/>
          <inkml:channelProperty channel="Y" name="resolution" value="36.1204" units="1/cm"/>
        </inkml:channelProperties>
      </inkml:inkSource>
      <inkml:timestamp xml:id="ts0" timeString="2019-07-04T00:44:02.61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4198 5609,'18'18,"-1"-18,1 0,0 0,17 0,0-18,-17 18,17-17,-17 17,-1 0,1 0,0 0,17 0,0 0,18-18,0 0,0 18,-18-17,36 17,-18-18,-18 18,0 0,-17 0,0 0,-1 0,1 53,17-35,0 17,1 0,-19-35,36 0,-18 18,-17-18,0 17,-1-17,1 0,0 0,17 0,0 0,1 0,16 0,1-17,0-1,0 18,0-18,-18 18,-17-17,17 17,1 0,16-18,1-17,18 35,17-35,-53 35,18-18,18 18,-18-18,-18 18,0 0,1 0,17 0,-36 0,18 0,18 0,0 0,0 0,0 0,-18 0,18 18,0-18,-17 0,-1 0,-18 18,19-18,-1 17,-17-17,-1 18,19 0,-1-1,-18 1,19-18,-1 0,0 17,1-17,-1 18,0-18,0 0,1 0,-19 18,19-18,-19 0,1 0,0 0,-1 0,1 0,-1 0,19-18,-19 18,19-35,17 17,-18-17,-18 17,36 1,-35-19,0 36,-1 0,-17-17,36 17,-19 0,1-18,0 18,-1 0,1 0,-1 0,1 0,0 0</inkml:trace>
  <inkml:trace contextRef="#ctx0" brushRef="#br0" timeOffset="6152.4569">10478 5644,'0'-17,"17"-1,1 18,-1-17,1 17,0-18,-1 0,1 1,17-1,1 18,-1-18,0 1,-17-1,-1 18,1 0,0 0,17 0,0 0,0 18,1-18,-1 0,0 17,1-17,-1 18,18 0,0-18,35 0,-53 0,18 0,0 0,-18 0,-17 0,17 0,-17-18,-1 18,1 0,0 0,-1 0,1 0,0 0,-18-18,17 18,1 0,0 0,-1-17,1 17,0-18,34 18,-16 0,-1-18,0 18,1 0,-1 0,18 0,-18 0,0 0,1 0,-19 0,36 18,-35 0,-1-18,19 0,-19 17,1-17,0 0,-1 0,1 0,17 0,0 0,-17 0,0 0,17 0,18 0,-18 0,0 0,1-17,-19-1,36 18,-35 0,0-18,17 18,-18-17,1-1,35 18,-35 0,-1 0,1-17,0 17,-1 0</inkml:trace>
  <inkml:trace contextRef="#ctx0" brushRef="#br0" timeOffset="8800.4171">16457 5345,'0'17,"18"1,-18 0,35-18,-17 0,-1 0,1 0,17 0,18 0,18 0,17 35,35-35,1 17,-36-17,18 18,-18-18,-35 0,17 0,-17 0,0 0,0 0,-35 0,0 0,-1 0,1 0,-1 0,1 0,0 0,17 0,-17 0,-1-18,19 18,-19 0,18-17,-17 17,0 0,35-18,-36 1,19 17,-19 0,36-18,-18 18,36 18,-18-18,17 17,1 18,-36-17,1 0,-1 17,0-35,-17 0,-1 0,1 0,0 0,-1 0,1 0,17-35,0 17,-17 18,17-18,-17 1,0 17,17 0,-17-18,-1 1,1 17,0 0,-1-18,1 18,-1-18,19 18,-19 0,1 0,0-17,-1 17,1 0,0 0,-1 0,18 0,-17 0,17 17,18-17,-17 18,17 17,35-17,-35-1,0 1,17 0,-17-1,35 1,-35-18,-18 0,1 0,-19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1080" units="cm"/>
        </inkml:traceFormat>
        <inkml:channelProperties>
          <inkml:channelProperty channel="X" name="resolution" value="72.31638" units="1/cm"/>
          <inkml:channelProperty channel="Y" name="resolution" value="36.1204" units="1/cm"/>
        </inkml:channelProperties>
      </inkml:inkSource>
      <inkml:timestamp xml:id="ts0" timeString="2019-07-04T01:18:59.52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15169 14764,'-35'0,"0"0,-18 0,-18 0,-17 0,35-36,0 19,18-1,-18 1,18-1,17 0,18 1,-17-1,17 0,0 1,0-1,-18 0,18 1,0-1,0-17,0 17,0 1,-18-1,18 0,0 1,0-1,0 0,0 1,0-1,0 1,0-1,0 0,0 1,0-1,0 0,0 1,0-1,0-17,0-1,0 19,18-1,0 1,-18-1,17 18,1-18,-18 1,18-1,-1 0,-17 1,0-1,35 0,-35-17,18 35,-18-17,35-1,-35 0,18 1,-18-1,0 0,18 18,-1 0,1 0,0 0,-1 0,1 0,-1-17,1 17,0 0,-1 0,1 0,0 0,-1 0,1 0,0 0,35 0,-1 0,-16 0,-1 0,-17 0,-1 0,19 0,-19 0,18 0,18 0,0 0,0 0,-17 17,-1-17,0 0,-17 0,-1 0,1 0,0 0,-1 0,1-17,17 17,-17 0,17 0,-17 0,-1 0,1 0,0 0,-18 17,0 1,0 17,0-17,0 0,0 17,-18 0,18 0,0 1,0-1,0 0,0 0,0 1,0-19,0 1,0 0,0-1,0 1,0 0,0-1,0 1,0 0,0-1,0 1,0-1,0 1,0 17,0-17,0 17,0-17,0 0,0-1,-18-17,1 18,-1-18,0 17,1-17,-18 18,-18-18,17 0,-17 0,1 0,16 0,-17 0,-17 0,17 0,0 18,0-1,0-17,18 0,17 0,1 0,-1 0,0 0</inkml:trace>
  <inkml:trace contextRef="#ctx0" brushRef="#br0" timeOffset="871.3746">16298 15434,'18'0,"0"0,35 0,17-18,36 18,-18-17,53 17,36 0,-36 0,17 0,-69 0,-1-18,-71-17,1 35,-18-18</inkml:trace>
  <inkml:trace contextRef="#ctx0" brushRef="#br0" timeOffset="1544.2083">14764 17110,'17'0,"19"0,34 0,212-18,-105-17,17-36,-53 36,0 0,-35 17,-18 18,18 0,-53 18,-36-18,1 0,-71 0,0 0,18 0,-18 0</inkml:trace>
  <inkml:trace contextRef="#ctx0" brushRef="#br0" timeOffset="2407.375">13353 15716,'17'18,"19"0,-1-18,18 0,0 0,-18 0,18 0,-18 0,18 0,-18 0,-17 0,17 0,-17 0,17 0,-17 0,17 0,18 0,-18 0,1 0,-1 0,-18 0,1 0,0 0,35 0,35-18,-18 18,1 0,-36 0,1 0</inkml:trace>
  <inkml:trace contextRef="#ctx0" brushRef="#br0" timeOffset="3672.1782">18344 11695,'0'0,"0"53,0 52,0 1,-17 88,17 71,0 17,-35 106,35 53,0-106,0 0,0-88,0-106,0-70,0-36,-36-35,36-17</inkml:trace>
  <inkml:trace contextRef="#ctx0" brushRef="#br0" timeOffset="4951.9326">18186 11853,'0'0,"17"-17,19-1,-1 18,0 0,18 0,18 18,34-1,-16-17,34 18,18-18,71 0,17 18,36-1,35 19,52-1,19 18,-18-36,17-17,18 0,-123 0,-107 0,-34 0,-71 0,-18 0,-17 0,35 0,-36-17,19 17,-1 0,18-18,-18 18,18-18,0 18,-18 0,0 0,-17 0,17 0,-17 0,0 0,-1 0,1 0,0 18,-18 0,17-18,-17 17,18 19,-18 34,0 36,0 70,-35 36,-1-18,19-35,-36 17,53-52,0 17,0 18,0-36,0 1,17 17,-17-36,0 19,0-18,0 0,0-53,0-1,0-34,0 0,-17-18,-19 0,19 0,-18-18,17 18,-35 0,-18 0,-70 18,-106 35,-88-18,18 18,-71-36,-53 19,0-36,0 17,53-17,35 18,0 17,141-17,36-18,35 0,18 0,52 0,-17-18,35-17,18 35,17-18,0 1,18 34</inkml:trace>
  <inkml:trace contextRef="#ctx0" brushRef="#br0" timeOffset="5775.8678">17921 11042,'88'18,"-17"-1,17-17,0 18,36-1,-18-17,17 18,0-18,-17 18,-35-18,-18 0</inkml:trace>
  <inkml:trace contextRef="#ctx0" brushRef="#br0" timeOffset="6096.3895">18680 11236,'0'0,"-18"53,18 0,0 0,0-18,0 0,0 1,0 16,0-16,0-1,-18 18,1 0,17-18,-18 0,18 1,-18-1,1-17,34-36,19 0</inkml:trace>
  <inkml:trace contextRef="#ctx0" brushRef="#br0" timeOffset="6744.8005">18838 11642,'-35'35,"0"-17,-1 17,19 0,-18 0,35 1,0-19,17 1,18-18,18 0,0 0,0-18,-35-17,17 17,-35-17,18 0,-1 0,1-1,-18 19,0-19,0 72,0-1,0 0,0-17,0 0,18 17,-1-35,-17 17,18-17,0 0,-1 0,19-35</inkml:trace>
  <inkml:trace contextRef="#ctx0" brushRef="#br0" timeOffset="7408.3899">19315 10795,'-18'18,"18"70,0 0,18 35,-1 1,1-1,0-34,-1-1,-17-18,0-34,-17 34,17 18,-36-35,36-35,0 0,-17-18,17-36,0 19,0-1,0-17,0 17,0 1,0-1,53-17,-18 17,-18 0,1 18,0 36,-18-1,0 0,0-17,0-1,0 1,-18 0,-17-1,0 1,17 0,-17-18,35-18,-18 0,18 1,18 17</inkml:trace>
  <inkml:trace contextRef="#ctx0" brushRef="#br0" timeOffset="7831.375">19632 11077,'0'18,"0"17,18 0,-1 18,-17 18,0-1,0 1,0 0,0 17,0-18,0-17,0 0,0-35,0 17,0-17,0 17,0-17,0-1,0 1,0 0,0-1</inkml:trace>
  <inkml:trace contextRef="#ctx0" brushRef="#br0" timeOffset="8503.8056">19773 11818,'18'0,"-1"0,1 0,17 0,-17 0,17 0,1 0,-1 0,18 0,-18 0,0-18,36 1,-18-1,-36 18,1-17,-18-19,0 19,0-1,-18 0,1 18,-1-35,1 17,-1 1,0 17,1 0,-19 0,19 0,-19 0,19 0,-1 0,0 0,1 17,-18 19,-1-1,19 18,-1 0,18-18,0 0,0-17,0 17,0-17,18 17,-1-35,1 0,17 0,0 18,-17-18,0 0,-1 0</inkml:trace>
  <inkml:trace contextRef="#ctx0" brushRef="#br0" timeOffset="11224.2885">12277 11942,'0'52,"-18"1,0 53,18-35,0 70,18 0,-18 0,0 35,0-34,0-1,-35 0,35 35,-36-35,19-17,-1-1,18-70,0-35,0-1,18-17,35 0,53 0,70 0,0 0,36 0,17 0,18 0,-17 0,-19 0,-17 18,-17 17,-1-35,-17 0,0 0,17 0,-35 18,18-18,-18 18,35-1,-35 1,1 0,-1-1,17 1,-52-18,0 0,-18 0,-52-18,16 1,-34 17,0 0,17-18,18 18,17 0,1 18,53 17,-1 0,-35-35,0 18,-52-18,-19 0,1 0,-18-36,0 1,0 18,0-36,0-36,0-16,-18-19,18-35,0-17,0 0,0 17,36 35,34 1,1-1,-1 36,-35-18,18 1,-17 34,-1-17,-17 35,-1 18,1-1,-18 19,18-1,-18-17,0 17,0-17,0 17,0 1,0-1,-18 18,-17 0,-18 18,-36 35,1-18,18 18,17-53,0 17,0-17,-53-17,-17-36,-18 0,-53-18,0 1,-53 17,17 0,-70 18,-52 17,105 18,-18 0,36 0,70 0,53 0,53 0,0 0,36 0,-1 0,0 0,1 0,-1 0,1 35,-19-35,19 18,-19 0,1-1,17-17,18 18,-17-18,-1 0,1 18,-19-18,19 17,-1-17,-35 18,0-18,0 17,18-17,0 0,17 0,0 0,-35 0,-52 0,-89 0,-53 0,17 0,1 0,17 0,36-35,35 18,35-19,53 19,53-1,18 18,-1 0</inkml:trace>
  <inkml:trace contextRef="#ctx0" brushRef="#br0" timeOffset="11631.8596">12171 10672,'0'0,"35"-18,18 0,88 18,36 0,-19 18,1 0,17 17,-17-35,-35 0,-36 0,-35 0,0 0,-36 0</inkml:trace>
  <inkml:trace contextRef="#ctx0" brushRef="#br0" timeOffset="11896.2766">12912 10760,'0'0,"0"17,0 36,0-17,0-1,0 0,0 18,0 0,0 0,0 0,0 0,17-18,-17 18,0-18,0-17,0-1,53-69</inkml:trace>
  <inkml:trace contextRef="#ctx0" brushRef="#br0" timeOffset="12432.322">13423 10936,'-17'0,"-1"0,0 18,1-1,-19 1,36 17,-17-35,-1 36,18-19,0 1,0-1,0 1,0 0,0-1,18 1,-1-18,1 0,0-18,35-17,-36-18,18 18,-17 0,17 17,-35-17,0 17,0 53,0 1,18-1,0-17,-18 17,17-35,-17 17,18-17,0 0,-1 0,1 0,-18-35</inkml:trace>
  <inkml:trace contextRef="#ctx0" brushRef="#br0" timeOffset="13016.5883">13829 10266,'0'35,"0"18,0 18,0-1,0 36,0-35,0-1,0-35,0 18,0-17,0-1,0-18,0 1,0 0,-18-18,18 17,-17 1,17 0,0-36,17-35,1 35,0 1,-1 17,1 0,-1 0,1 0,-18 17,18 1,-18 0,0-1,0 19,-18-19,-17 1,0 17,-1-35,1 18,-18-1,53-34,0-18,0-18,0 17,18 1,-1 17</inkml:trace>
  <inkml:trace contextRef="#ctx0" brushRef="#br0" timeOffset="13327.8652">14058 10495,'0'71,"0"35,0-18,18 18,-18-18,17 0,-17-35,0-18,0 0,0-17,-17 17,17-17,0-53,0-18</inkml:trace>
  <inkml:trace contextRef="#ctx0" brushRef="#br0" timeOffset="13879.891">14146 11042,'18'0,"0"0,-1 0,19 18,17-18,-1 0,-16 0,17 0,-18 0,18 0,-18 0,18 0,-18 0,-17 0,-18-18,0 0,0 1,-18-1,-17-17,17 35,-17-36,17 36,1-35,-1 35,-17 0,17 0,1 18,-19-1,19 1,-1 17,0-17,-17 17,35 1,-17-1,17 0,0-17,0 17,0-17,17-1,18 1,18 17,-17-17,-1-18,-17 0,-1 0,1 0</inkml:trace>
  <inkml:trace contextRef="#ctx0" brushRef="#br0" timeOffset="15023.3739">7479 15363,'53'0,"70"36,1-19,70 19,-18-36,18 35,-53-35,0 0,-88 0,0 0,-35 0</inkml:trace>
  <inkml:trace contextRef="#ctx0" brushRef="#br0" timeOffset="15439.3522">6473 16757,'0'18,"36"-18,17 17,17-17,107 36,34-19,-34-17,-1 0,-52-17,-89-19,-18 1</inkml:trace>
  <inkml:trace contextRef="#ctx0" brushRef="#br0" timeOffset="15823.3728">4745 15152,'70'0,"89"0,53 0,52 0,1 0,-71 0,-53 0,-53 0</inkml:trace>
  <inkml:trace contextRef="#ctx0" brushRef="#br0" timeOffset="20120.7824">12188 12312,'18'-18,"0"18,-1 0,1 0,0 0,-1 0,1 0,17 0,-17 0,17 0,18 0,18 18,52-18,-17 0,35 0,-17 0,-19 0,-16 0,-19 18,-17-1,0-17,-18 18,18-1,0 1,0-18,17 0,54 0,-36 0,18 0,-35 0,-1 0,-35 0,1 0,-1 18,-17-18,-1 0,19 0,16 0,-16 0,17 0,0 0,-1 0,1 0,18 0,-36 0,36 0,-18 0,17 0,36 0,-18-18,36 18,-1-18,1 1,-54 17,1 0,-36 0,0 0,1 0,-1 0,0 0,0 0,1 0,-1 17,0-17,1 0,-19 0,1 0,-1 0,36 18,-17-18,34 0,36 0,-35 0,-1 0,-17 0,-18 0,-17 0,0 0,-1 0,19 0,16 0,1 0,18 0,-36 0,-17 0,17 0,-17 0,-1 0,19 0,52 0,18 0,0 0,-36 0,18 0,-70 0,0 0,-1 0,1 0,-36 0</inkml:trace>
  <inkml:trace contextRef="#ctx0" brushRef="#br0" timeOffset="21272.325">13511 11906,'0'36,"0"-1,0-18,0 36,0-17,0 17,0-1,-17 1,17 18,-18-1,18 1,-18 35,18-36,0 36,18-35,0 35,-18-36,17 1,1-1,0 19,-1-1,1 0,-18-18,0-17,0-17,18-1,-18 0,0-17,17-1,-17 1,0 0,0-1,0 1,18 0,-18-1,0 1,17-18,1-18,-18-17</inkml:trace>
  <inkml:trace contextRef="#ctx0" brushRef="#br0" timeOffset="22152.28">15681 11765,'-18'18,"18"-1,0 1,0 0,0-1,0 19,0-1,-17 18,17 0,0 17,-18 1,18 17,0 35,0 1,-18-1,18-34,0 16,0-34,0 17,0 18,0-18,0 18,18 0,-18-53,18-18,-18 0,0-17,0 0,0 17,0-17,0-1,0 1,0 17,0 0,0 1,0-19,0 19,17-36</inkml:trace>
  <inkml:trace contextRef="#ctx0" brushRef="#br0" timeOffset="24855.9054">12894 12065,'-18'0,"18"18,-17-1,-1 1,0-18,1 0,-1 0,1 0,17-18,0 1,-18-36,18 35,0 0,0 1</inkml:trace>
  <inkml:trace contextRef="#ctx0" brushRef="#br0" timeOffset="25240.4134">12929 11889,'0'0,"0"17,0 36,0 0,0-35,0 17,0-17,0 17,0 0,0-17,0 17,0-17,0-1,0 1,0-36</inkml:trace>
  <inkml:trace contextRef="#ctx0" brushRef="#br0" timeOffset="25553.4249">13106 11836,'35'0,"-17"0,-1 0,19 0,16 17,-34 1,0-18,-36 0,-35 18,18-1,17-17</inkml:trace>
  <inkml:trace contextRef="#ctx0" brushRef="#br0" timeOffset="25856.5574">13035 11942,'0'17,"0"1,18-1,17-17,0 0,-17 0,17 0,-17 0,17 0,-17 0,17 0,-17 0,-36 0</inkml:trace>
  <inkml:trace contextRef="#ctx0" brushRef="#br0" timeOffset="26295.9707">12982 12100,'18'0,"0"0,-1 0,1 18,17-18,-17 0,-1 0,1 0,35 0,-35 0,17 0,-18 0</inkml:trace>
  <inkml:trace contextRef="#ctx0" brushRef="#br0" timeOffset="26968.35">13141 12136,'0'17,"-18"18,1-17,17 0,0-1,17-34,1-1,0 18,-1 0,1 0,0-18,-1 18,1 0,-1 0,-17 18,-17 17,-18-35,17 0,0 0,1 0,-1 0,0 0,36 0,35 0,-35 0,17 0,-18 0</inkml:trace>
  <inkml:trace contextRef="#ctx0" brushRef="#br0" timeOffset="27359.1316">14182 11818,'35'18,"-17"-1,-1 1,1 0,-18-1,18-17,-18 18</inkml:trace>
  <inkml:trace contextRef="#ctx0" brushRef="#br0" timeOffset="27591.7148">13864 11994,'0'0,"53"-17,-18 17,1-18,17 18,-1-17,1 17,-17 0,-19 0,1 0</inkml:trace>
  <inkml:trace contextRef="#ctx0" brushRef="#br0" timeOffset="27936.5184">13970 12083,'18'0,"-1"0,1 0,17 0,0 0,-17 0,17 0,-52 17,-19 1,36 0,-17-18,-1 0,1-18,17 0,-18 18,18-17</inkml:trace>
  <inkml:trace contextRef="#ctx0" brushRef="#br0" timeOffset="28264.3887">14288 11871,'0'18,"0"17,0-17,0 17,17-18,-17 19,0-19,0 1,0 0,0-36</inkml:trace>
  <inkml:trace contextRef="#ctx0" brushRef="#br0" timeOffset="28472.7417">14288 11959,'17'0,"1"0,-1 0,19 0,-19 0,1 0,0 0,17 0,-35 18,-18-1</inkml:trace>
  <inkml:trace contextRef="#ctx0" brushRef="#br0" timeOffset="28839.8619">14235 12100,'0'18,"17"-18,1 18,0-18,-18 17,0 18,0-17,0 17,0-17,0 17,0-17,-18-18,18 18,-18-18,1 0,-1 0</inkml:trace>
  <inkml:trace contextRef="#ctx0" brushRef="#br0" timeOffset="29391.8722">14446 11924,'0'18,"0"-1,0 18,18 1,0-1,-18 0,0-17,0 0,0-1,17-17,1 0,-1 0,36 0,-35 0,0 0,-1 0,1 0,0 0,-18-17,35-1,-35 0,35-17,-35 17,0-17,0 17,0 1,0-1,-18 18,1 0,-1 18,1-18,-1 17</inkml:trace>
  <inkml:trace contextRef="#ctx0" brushRef="#br0" timeOffset="29623.2543">14570 12083,'17'0,"36"0,0 0,0 0,-18 0,-17 0,0 0</inkml:trace>
  <inkml:trace contextRef="#ctx0" brushRef="#br0" timeOffset="29815.9782">14764 12065,'0'0,"17"0,1 0,0 0,-1 0,1 0,17-18,0 1,18-1,-17 0,-1 1,-17-1</inkml:trace>
  <inkml:trace contextRef="#ctx0" brushRef="#br0" timeOffset="29984.3883">15064 11959,'0'18,"0"-1,0 1,0 0,0 17,0-17,0-1,-18 1,0-18,-17 35,17-17</inkml:trace>
  <inkml:trace contextRef="#ctx0" brushRef="#br0" timeOffset="30279.8169">14922 12206,'0'0,"0"35,0 1,0-19,0 1,0 17,0-17,0-1,0 1,0 0,0-1,0 19,0-19,0 1,18-18,0 0,35 0,-18-18,-17 1,17-19,-17 36,-1-17,1 17,-1 0,1 0,0 0</inkml:trace>
  <inkml:trace contextRef="#ctx0" brushRef="#br0" timeOffset="30631.8501">16122 11800,'18'0,"-1"0,18 0,1 18,-1 0,0 17,-17-17,0-1,-18 1,-18 0</inkml:trace>
  <inkml:trace contextRef="#ctx0" brushRef="#br0" timeOffset="30839.8564">15946 11942,'17'0,"36"0,0 0,0 0,0 0,0 0,0 0,-18-18,-17 18,-1 0,1 0</inkml:trace>
  <inkml:trace contextRef="#ctx0" brushRef="#br0" timeOffset="31160.3894">16192 12047,'36'0,"-19"0,1 18,0 0,-18-1,-18 1,0 0,-17-18,17 0,1 0,-1 0,-17 0,0-18,17 18</inkml:trace>
  <inkml:trace contextRef="#ctx0" brushRef="#br0" timeOffset="31480.5483">16351 12030,'0'0,"0"17,0 1,0 0,18-1,-18 1,0 0,-18-1,1 1,17-53</inkml:trace>
  <inkml:trace contextRef="#ctx0" brushRef="#br0" timeOffset="31656.0046">16387 12047,'35'0,"-18"0,1 0,35 18,-35-18,-1 18,1-1,-18 1,0 0,0-1</inkml:trace>
  <inkml:trace contextRef="#ctx0" brushRef="#br0" timeOffset="31984.7491">16298 12206,'18'0,"17"18,-17-18,17 17,18 1,-18 0,-17-18,0 0,-18 17,0 1,0 0,0-1,-18 1,-35 17,18-17,-18 17,0-17,-18 17,54 0,-1-35,53-88</inkml:trace>
  <inkml:trace contextRef="#ctx0" brushRef="#br0" timeOffset="32335.9816">16616 12083,'0'0,"17"0,1 17,0-17,-1 18,-17 0,0-1,0 1,0 17,-17-35,-1 0,0 18,1-18</inkml:trace>
  <inkml:trace contextRef="#ctx0" brushRef="#br0" timeOffset="32584.3871">16598 12188,'0'18,"0"0,18 35,-1-36,19 19,-36-19,35 1,-35-1,35-17,-17 0,17-17,-17-18,0-1,17 1</inkml:trace>
  <inkml:trace contextRef="#ctx0" brushRef="#br0" timeOffset="32824.1364">16916 12100,'0'36,"17"16,-17 1,0 0,18 0,0-18,-18-17,0 0,0-1,-18-17,0 0</inkml:trace>
  <inkml:trace contextRef="#ctx0" brushRef="#br0" timeOffset="32975.9483">17074 12330,'0'0,"71"0,-18 0,35 0,0 17,0 1,-17-1,-36-17,-17 0</inkml:trace>
  <inkml:trace contextRef="#ctx0" brushRef="#br0" timeOffset="34800.1439">12771 12559</inkml:trace>
  <inkml:trace contextRef="#ctx0" brushRef="#br0" timeOffset="34967.3966">12788 12718,'0'17,"0"1</inkml:trace>
  <inkml:trace contextRef="#ctx0" brushRef="#br0" timeOffset="35143.372">12735 12965,'0'0</inkml:trace>
  <inkml:trace contextRef="#ctx0" brushRef="#br0" timeOffset="35303.8697">12753 13106,'0'0,"18"53,-1 0,1-18,-18 0</inkml:trace>
  <inkml:trace contextRef="#ctx0" brushRef="#br0" timeOffset="35472.3633">12823 13353,'0'0,"0"17,0 1,0 17,0-17,0-1</inkml:trace>
  <inkml:trace contextRef="#ctx0" brushRef="#br0" timeOffset="35623.5423">12823 13511,'0'0,"0"18,0 17,0-17,18 0</inkml:trace>
  <inkml:trace contextRef="#ctx0" brushRef="#br0" timeOffset="35791.372">12841 13705,'0'0,"0"18,0 0,18-1,-18 1</inkml:trace>
  <inkml:trace contextRef="#ctx0" brushRef="#br0" timeOffset="39192.0533">14552 12823</inkml:trace>
  <inkml:trace contextRef="#ctx0" brushRef="#br0" timeOffset="39344.7856">14517 12929,'0'0,"0"36,0-19,0 19,0-19</inkml:trace>
  <inkml:trace contextRef="#ctx0" brushRef="#br0" timeOffset="39632.3111">14499 13212,'0'0,"0"35,0-18,0 1,0 17,0-17,0 0,-17-18,17 17,0 1,0 0,17-1,-17 1</inkml:trace>
  <inkml:trace contextRef="#ctx0" brushRef="#br0" timeOffset="39791.975">14446 13476,'18'18,"0"-1</inkml:trace>
  <inkml:trace contextRef="#ctx0" brushRef="#br0" timeOffset="39944.0199">14517 13617,'0'0,"0"18,0-1,0 1,17-18,-17 18,0-1</inkml:trace>
  <inkml:trace contextRef="#ctx0" brushRef="#br0" timeOffset="40560.3799">16422 12682,'0'18,"0"0,0 17,0-17,0-1,0 1</inkml:trace>
  <inkml:trace contextRef="#ctx0" brushRef="#br0" timeOffset="40727.9644">16369 13335,'0'0,"0"35,18 1,-18-19</inkml:trace>
  <inkml:trace contextRef="#ctx0" brushRef="#br0" timeOffset="40895.9768">16404 13564,'0'0,"18"18,-18 0,17 17,-17-18,0 1,0 0,0-1,0 1</inkml:trace>
  <inkml:trace contextRef="#ctx0" brushRef="#br0" timeOffset="41055.9091">16439 13723,'0'18,"0"17,0-17,0-1</inkml:trace>
  <inkml:trace contextRef="#ctx0" brushRef="#br0" timeOffset="41176.6223">16439 13811,'-17'0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 smtClean="0">
                <a:latin typeface="+mn-lt"/>
                <a:ea typeface="+mn-ea"/>
              </a:defRPr>
            </a:lvl1pPr>
          </a:lstStyle>
          <a:p>
            <a:pPr>
              <a:defRPr/>
            </a:pPr>
            <a:fld id="{9BF19223-5703-41A8-A9D5-61472C906AB4}" type="datetimeFigureOut">
              <a:rPr lang="ko-KR" altLang="en-US"/>
              <a:pPr>
                <a:defRPr/>
              </a:pPr>
              <a:t>2019-07-04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 smtClean="0">
                <a:latin typeface="+mn-lt"/>
                <a:ea typeface="+mn-ea"/>
              </a:defRPr>
            </a:lvl1pPr>
          </a:lstStyle>
          <a:p>
            <a:pPr>
              <a:defRPr/>
            </a:pPr>
            <a:fld id="{E52A5C06-F27B-49E9-9B9A-EAE022DB5D80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201872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 latinLnBrk="1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90028" algn="l" rtl="0" fontAlgn="base" latinLnBrk="1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80056" algn="l" rtl="0" fontAlgn="base" latinLnBrk="1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470084" algn="l" rtl="0" fontAlgn="base" latinLnBrk="1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960113" algn="l" rtl="0" fontAlgn="base" latinLnBrk="1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450140" algn="l" defTabSz="980056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940168" algn="l" defTabSz="980056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430196" algn="l" defTabSz="980056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920225" algn="l" defTabSz="980056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52A5C06-F27B-49E9-9B9A-EAE022DB5D80}" type="slidenum">
              <a:rPr lang="ko-KR" altLang="en-US" smtClean="0"/>
              <a:pPr>
                <a:defRPr/>
              </a:pPr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00677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52A5C06-F27B-49E9-9B9A-EAE022DB5D80}" type="slidenum">
              <a:rPr lang="ko-KR" altLang="en-US" smtClean="0"/>
              <a:pPr>
                <a:defRPr/>
              </a:pPr>
              <a:t>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75630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52A5C06-F27B-49E9-9B9A-EAE022DB5D80}" type="slidenum">
              <a:rPr lang="ko-KR" altLang="en-US" smtClean="0"/>
              <a:pPr>
                <a:defRPr/>
              </a:pPr>
              <a:t>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75630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52A5C06-F27B-49E9-9B9A-EAE022DB5D80}" type="slidenum">
              <a:rPr lang="ko-KR" altLang="en-US" smtClean="0"/>
              <a:pPr>
                <a:defRPr/>
              </a:pPr>
              <a:t>86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75630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52A5C06-F27B-49E9-9B9A-EAE022DB5D80}" type="slidenum">
              <a:rPr lang="ko-KR" altLang="en-US" smtClean="0"/>
              <a:pPr>
                <a:defRPr/>
              </a:pPr>
              <a:t>87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75630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52A5C06-F27B-49E9-9B9A-EAE022DB5D80}" type="slidenum">
              <a:rPr lang="ko-KR" altLang="en-US" smtClean="0"/>
              <a:pPr>
                <a:defRPr/>
              </a:pPr>
              <a:t>88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75630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52A5C06-F27B-49E9-9B9A-EAE022DB5D80}" type="slidenum">
              <a:rPr lang="ko-KR" altLang="en-US" smtClean="0"/>
              <a:pPr>
                <a:defRPr/>
              </a:pPr>
              <a:t>89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75630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52A5C06-F27B-49E9-9B9A-EAE022DB5D80}" type="slidenum">
              <a:rPr lang="ko-KR" altLang="en-US" smtClean="0"/>
              <a:pPr>
                <a:defRPr/>
              </a:pPr>
              <a:t>90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75630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52A5C06-F27B-49E9-9B9A-EAE022DB5D80}" type="slidenum">
              <a:rPr lang="ko-KR" altLang="en-US" smtClean="0"/>
              <a:pPr>
                <a:defRPr/>
              </a:pPr>
              <a:t>91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75630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52A5C06-F27B-49E9-9B9A-EAE022DB5D80}" type="slidenum">
              <a:rPr lang="ko-KR" altLang="en-US" smtClean="0"/>
              <a:pPr>
                <a:defRPr/>
              </a:pPr>
              <a:t>92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75630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52A5C06-F27B-49E9-9B9A-EAE022DB5D80}" type="slidenum">
              <a:rPr lang="ko-KR" altLang="en-US" smtClean="0"/>
              <a:pPr>
                <a:defRPr/>
              </a:pPr>
              <a:t>93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75630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52A5C06-F27B-49E9-9B9A-EAE022DB5D80}" type="slidenum">
              <a:rPr lang="ko-KR" altLang="en-US" smtClean="0"/>
              <a:pPr>
                <a:defRPr/>
              </a:pPr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856061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52A5C06-F27B-49E9-9B9A-EAE022DB5D80}" type="slidenum">
              <a:rPr lang="ko-KR" altLang="en-US" smtClean="0"/>
              <a:pPr>
                <a:defRPr/>
              </a:pPr>
              <a:t>94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756305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52A5C06-F27B-49E9-9B9A-EAE022DB5D80}" type="slidenum">
              <a:rPr lang="ko-KR" altLang="en-US" smtClean="0"/>
              <a:pPr>
                <a:defRPr/>
              </a:pPr>
              <a:t>95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756305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52A5C06-F27B-49E9-9B9A-EAE022DB5D80}" type="slidenum">
              <a:rPr lang="ko-KR" altLang="en-US" smtClean="0"/>
              <a:pPr>
                <a:defRPr/>
              </a:pPr>
              <a:t>96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756305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52A5C06-F27B-49E9-9B9A-EAE022DB5D80}" type="slidenum">
              <a:rPr lang="ko-KR" altLang="en-US" smtClean="0"/>
              <a:pPr>
                <a:defRPr/>
              </a:pPr>
              <a:t>97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756305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52A5C06-F27B-49E9-9B9A-EAE022DB5D80}" type="slidenum">
              <a:rPr lang="ko-KR" altLang="en-US" smtClean="0"/>
              <a:pPr>
                <a:defRPr/>
              </a:pPr>
              <a:t>98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756305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52A5C06-F27B-49E9-9B9A-EAE022DB5D80}" type="slidenum">
              <a:rPr lang="ko-KR" altLang="en-US" smtClean="0"/>
              <a:pPr>
                <a:defRPr/>
              </a:pPr>
              <a:t>99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756305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52A5C06-F27B-49E9-9B9A-EAE022DB5D80}" type="slidenum">
              <a:rPr lang="ko-KR" altLang="en-US" smtClean="0"/>
              <a:pPr>
                <a:defRPr/>
              </a:pPr>
              <a:t>100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756305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52A5C06-F27B-49E9-9B9A-EAE022DB5D80}" type="slidenum">
              <a:rPr lang="ko-KR" altLang="en-US" smtClean="0"/>
              <a:pPr>
                <a:defRPr/>
              </a:pPr>
              <a:t>101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756305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52A5C06-F27B-49E9-9B9A-EAE022DB5D80}" type="slidenum">
              <a:rPr lang="ko-KR" altLang="en-US" smtClean="0"/>
              <a:pPr>
                <a:defRPr/>
              </a:pPr>
              <a:t>102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756305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52A5C06-F27B-49E9-9B9A-EAE022DB5D80}" type="slidenum">
              <a:rPr lang="ko-KR" altLang="en-US" smtClean="0"/>
              <a:pPr>
                <a:defRPr/>
              </a:pPr>
              <a:t>103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75630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52A5C06-F27B-49E9-9B9A-EAE022DB5D80}" type="slidenum">
              <a:rPr lang="ko-KR" altLang="en-US" smtClean="0"/>
              <a:pPr>
                <a:defRPr/>
              </a:pPr>
              <a:t>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14114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52A5C06-F27B-49E9-9B9A-EAE022DB5D80}" type="slidenum">
              <a:rPr lang="ko-KR" altLang="en-US" smtClean="0"/>
              <a:pPr>
                <a:defRPr/>
              </a:pPr>
              <a:t>105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756305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52A5C06-F27B-49E9-9B9A-EAE022DB5D80}" type="slidenum">
              <a:rPr lang="ko-KR" altLang="en-US" smtClean="0"/>
              <a:pPr>
                <a:defRPr/>
              </a:pPr>
              <a:t>106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75630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52A5C06-F27B-49E9-9B9A-EAE022DB5D80}" type="slidenum">
              <a:rPr lang="ko-KR" altLang="en-US" smtClean="0"/>
              <a:pPr>
                <a:defRPr/>
              </a:pPr>
              <a:t>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75630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52A5C06-F27B-49E9-9B9A-EAE022DB5D80}" type="slidenum">
              <a:rPr lang="ko-KR" altLang="en-US" smtClean="0"/>
              <a:pPr>
                <a:defRPr/>
              </a:pPr>
              <a:t>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75630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52A5C06-F27B-49E9-9B9A-EAE022DB5D80}" type="slidenum">
              <a:rPr lang="ko-KR" altLang="en-US" smtClean="0"/>
              <a:pPr>
                <a:defRPr/>
              </a:pPr>
              <a:t>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75630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52A5C06-F27B-49E9-9B9A-EAE022DB5D80}" type="slidenum">
              <a:rPr lang="ko-KR" altLang="en-US" smtClean="0"/>
              <a:pPr>
                <a:defRPr/>
              </a:pPr>
              <a:t>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75630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52A5C06-F27B-49E9-9B9A-EAE022DB5D80}" type="slidenum">
              <a:rPr lang="ko-KR" altLang="en-US" smtClean="0"/>
              <a:pPr>
                <a:defRPr/>
              </a:pPr>
              <a:t>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75630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52A5C06-F27B-49E9-9B9A-EAE022DB5D80}" type="slidenum">
              <a:rPr lang="ko-KR" altLang="en-US" smtClean="0"/>
              <a:pPr>
                <a:defRPr/>
              </a:pPr>
              <a:t>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75630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2CEE91-E945-49E8-920E-F6E3EDFBADA1}" type="datetimeFigureOut">
              <a:rPr lang="en-US" smtClean="0"/>
              <a:t>7/4/2019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96FF89-A3F6-4FA6-A3E0-55E1771F53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5621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2CEE91-E945-49E8-920E-F6E3EDFBADA1}" type="datetimeFigureOut">
              <a:rPr lang="en-US" smtClean="0"/>
              <a:t>7/4/2019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96FF89-A3F6-4FA6-A3E0-55E1771F53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6662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2CEE91-E945-49E8-920E-F6E3EDFBADA1}" type="datetimeFigureOut">
              <a:rPr lang="en-US" smtClean="0"/>
              <a:t>7/4/2019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96FF89-A3F6-4FA6-A3E0-55E1771F53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7235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2" descr="[교안]생애주기-및-생애학습의-이해_본문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" y="3"/>
            <a:ext cx="9150351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 descr="310_2"/>
          <p:cNvPicPr>
            <a:picLocks noChangeAspect="1" noChangeArrowheads="1"/>
          </p:cNvPicPr>
          <p:nvPr/>
        </p:nvPicPr>
        <p:blipFill>
          <a:blip r:embed="rId3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" y="5675322"/>
            <a:ext cx="9144000" cy="1209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412335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2" descr="[교안]생애주기-및-생애학습의-이해_본문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" y="3"/>
            <a:ext cx="9150351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 descr="310_2"/>
          <p:cNvPicPr>
            <a:picLocks noChangeAspect="1" noChangeArrowheads="1"/>
          </p:cNvPicPr>
          <p:nvPr/>
        </p:nvPicPr>
        <p:blipFill>
          <a:blip r:embed="rId3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" y="5675322"/>
            <a:ext cx="9144000" cy="1209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18629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2" descr="[교안]생애주기-및-생애학습의-이해_본문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" y="3"/>
            <a:ext cx="9150351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 descr="310_2"/>
          <p:cNvPicPr>
            <a:picLocks noChangeAspect="1" noChangeArrowheads="1"/>
          </p:cNvPicPr>
          <p:nvPr/>
        </p:nvPicPr>
        <p:blipFill>
          <a:blip r:embed="rId3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" y="5675322"/>
            <a:ext cx="9144000" cy="1209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49429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2" descr="[교안]생애주기-및-생애학습의-이해_본문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" y="3"/>
            <a:ext cx="9150351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 descr="310_2"/>
          <p:cNvPicPr>
            <a:picLocks noChangeAspect="1" noChangeArrowheads="1"/>
          </p:cNvPicPr>
          <p:nvPr/>
        </p:nvPicPr>
        <p:blipFill>
          <a:blip r:embed="rId3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" y="5675322"/>
            <a:ext cx="9144000" cy="1209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00411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6" y="2130434"/>
            <a:ext cx="7772401" cy="1470026"/>
          </a:xfrm>
          <a:noFill/>
        </p:spPr>
        <p:txBody>
          <a:bodyPr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2" y="3886207"/>
            <a:ext cx="6400801" cy="1752601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4900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800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4700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9601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4501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9401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4301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9202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5" y="6356357"/>
            <a:ext cx="2133600" cy="36512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9F2CEE91-E945-49E8-920E-F6E3EDFBADA1}" type="datetimeFigureOut">
              <a:rPr lang="en-US" smtClean="0"/>
              <a:t>7/4/2019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5" y="6356357"/>
            <a:ext cx="2895602" cy="36512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D96FF89-A3F6-4FA6-A3E0-55E1771F53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3675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5" y="6356357"/>
            <a:ext cx="2133600" cy="36512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9F2CEE91-E945-49E8-920E-F6E3EDFBADA1}" type="datetimeFigureOut">
              <a:rPr lang="en-US" smtClean="0"/>
              <a:t>7/4/2019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5" y="6356357"/>
            <a:ext cx="2895602" cy="36512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D96FF89-A3F6-4FA6-A3E0-55E1771F53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71360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9" y="4406909"/>
            <a:ext cx="7772401" cy="1362075"/>
          </a:xfrm>
        </p:spPr>
        <p:txBody>
          <a:bodyPr anchor="t"/>
          <a:lstStyle>
            <a:lvl1pPr algn="l">
              <a:defRPr sz="43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9" y="2906720"/>
            <a:ext cx="7772401" cy="1500187"/>
          </a:xfrm>
        </p:spPr>
        <p:txBody>
          <a:bodyPr anchor="b"/>
          <a:lstStyle>
            <a:lvl1pPr marL="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1pPr>
            <a:lvl2pPr marL="49002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80056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3pPr>
            <a:lvl4pPr marL="147008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96011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4501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94016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43019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92022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5" y="6356357"/>
            <a:ext cx="2133600" cy="36512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9F2CEE91-E945-49E8-920E-F6E3EDFBADA1}" type="datetimeFigureOut">
              <a:rPr lang="en-US" smtClean="0"/>
              <a:t>7/4/2019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5" y="6356357"/>
            <a:ext cx="2895602" cy="36512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D96FF89-A3F6-4FA6-A3E0-55E1771F53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6818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5" y="1600205"/>
            <a:ext cx="4038601" cy="4525964"/>
          </a:xfrm>
        </p:spPr>
        <p:txBody>
          <a:bodyPr/>
          <a:lstStyle>
            <a:lvl1pPr>
              <a:defRPr sz="3100"/>
            </a:lvl1pPr>
            <a:lvl2pPr>
              <a:defRPr sz="2700"/>
            </a:lvl2pPr>
            <a:lvl3pPr>
              <a:defRPr sz="21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5" y="1600205"/>
            <a:ext cx="4038601" cy="4525964"/>
          </a:xfrm>
        </p:spPr>
        <p:txBody>
          <a:bodyPr/>
          <a:lstStyle>
            <a:lvl1pPr>
              <a:defRPr sz="3100"/>
            </a:lvl1pPr>
            <a:lvl2pPr>
              <a:defRPr sz="2700"/>
            </a:lvl2pPr>
            <a:lvl3pPr>
              <a:defRPr sz="21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5" y="6356357"/>
            <a:ext cx="2133600" cy="36512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9F2CEE91-E945-49E8-920E-F6E3EDFBADA1}" type="datetimeFigureOut">
              <a:rPr lang="en-US" smtClean="0"/>
              <a:t>7/4/2019</a:t>
            </a:fld>
            <a:endParaRPr 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5" y="6356357"/>
            <a:ext cx="2895602" cy="36512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D96FF89-A3F6-4FA6-A3E0-55E1771F53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2338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2CEE91-E945-49E8-920E-F6E3EDFBADA1}" type="datetimeFigureOut">
              <a:rPr lang="en-US" smtClean="0"/>
              <a:t>7/4/2019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96FF89-A3F6-4FA6-A3E0-55E1771F53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98194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7" y="1535118"/>
            <a:ext cx="4040190" cy="639763"/>
          </a:xfrm>
        </p:spPr>
        <p:txBody>
          <a:bodyPr anchor="b"/>
          <a:lstStyle>
            <a:lvl1pPr marL="0" indent="0">
              <a:buNone/>
              <a:defRPr sz="2700" b="1"/>
            </a:lvl1pPr>
            <a:lvl2pPr marL="490028" indent="0">
              <a:buNone/>
              <a:defRPr sz="2100" b="1"/>
            </a:lvl2pPr>
            <a:lvl3pPr marL="980056" indent="0">
              <a:buNone/>
              <a:defRPr sz="2000" b="1"/>
            </a:lvl3pPr>
            <a:lvl4pPr marL="1470084" indent="0">
              <a:buNone/>
              <a:defRPr sz="1700" b="1"/>
            </a:lvl4pPr>
            <a:lvl5pPr marL="1960113" indent="0">
              <a:buNone/>
              <a:defRPr sz="1700" b="1"/>
            </a:lvl5pPr>
            <a:lvl6pPr marL="2450140" indent="0">
              <a:buNone/>
              <a:defRPr sz="1700" b="1"/>
            </a:lvl6pPr>
            <a:lvl7pPr marL="2940168" indent="0">
              <a:buNone/>
              <a:defRPr sz="1700" b="1"/>
            </a:lvl7pPr>
            <a:lvl8pPr marL="3430196" indent="0">
              <a:buNone/>
              <a:defRPr sz="1700" b="1"/>
            </a:lvl8pPr>
            <a:lvl9pPr marL="3920225" indent="0">
              <a:buNone/>
              <a:defRPr sz="17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7" y="2174878"/>
            <a:ext cx="4040190" cy="3951288"/>
          </a:xfrm>
        </p:spPr>
        <p:txBody>
          <a:bodyPr/>
          <a:lstStyle>
            <a:lvl1pPr>
              <a:defRPr sz="2700"/>
            </a:lvl1pPr>
            <a:lvl2pPr>
              <a:defRPr sz="2100"/>
            </a:lvl2pPr>
            <a:lvl3pPr>
              <a:defRPr sz="20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31" y="1535118"/>
            <a:ext cx="4041775" cy="639763"/>
          </a:xfrm>
        </p:spPr>
        <p:txBody>
          <a:bodyPr anchor="b"/>
          <a:lstStyle>
            <a:lvl1pPr marL="0" indent="0">
              <a:buNone/>
              <a:defRPr sz="2700" b="1"/>
            </a:lvl1pPr>
            <a:lvl2pPr marL="490028" indent="0">
              <a:buNone/>
              <a:defRPr sz="2100" b="1"/>
            </a:lvl2pPr>
            <a:lvl3pPr marL="980056" indent="0">
              <a:buNone/>
              <a:defRPr sz="2000" b="1"/>
            </a:lvl3pPr>
            <a:lvl4pPr marL="1470084" indent="0">
              <a:buNone/>
              <a:defRPr sz="1700" b="1"/>
            </a:lvl4pPr>
            <a:lvl5pPr marL="1960113" indent="0">
              <a:buNone/>
              <a:defRPr sz="1700" b="1"/>
            </a:lvl5pPr>
            <a:lvl6pPr marL="2450140" indent="0">
              <a:buNone/>
              <a:defRPr sz="1700" b="1"/>
            </a:lvl6pPr>
            <a:lvl7pPr marL="2940168" indent="0">
              <a:buNone/>
              <a:defRPr sz="1700" b="1"/>
            </a:lvl7pPr>
            <a:lvl8pPr marL="3430196" indent="0">
              <a:buNone/>
              <a:defRPr sz="1700" b="1"/>
            </a:lvl8pPr>
            <a:lvl9pPr marL="3920225" indent="0">
              <a:buNone/>
              <a:defRPr sz="17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31" y="2174878"/>
            <a:ext cx="4041775" cy="3951288"/>
          </a:xfrm>
        </p:spPr>
        <p:txBody>
          <a:bodyPr/>
          <a:lstStyle>
            <a:lvl1pPr>
              <a:defRPr sz="2700"/>
            </a:lvl1pPr>
            <a:lvl2pPr>
              <a:defRPr sz="2100"/>
            </a:lvl2pPr>
            <a:lvl3pPr>
              <a:defRPr sz="20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5" y="6356357"/>
            <a:ext cx="2133600" cy="36512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9F2CEE91-E945-49E8-920E-F6E3EDFBADA1}" type="datetimeFigureOut">
              <a:rPr lang="en-US" smtClean="0"/>
              <a:t>7/4/2019</a:t>
            </a:fld>
            <a:endParaRPr lang="en-US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5" y="6356357"/>
            <a:ext cx="2895602" cy="36512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D96FF89-A3F6-4FA6-A3E0-55E1771F53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81613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5" y="6356357"/>
            <a:ext cx="2133600" cy="36512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9F2CEE91-E945-49E8-920E-F6E3EDFBADA1}" type="datetimeFigureOut">
              <a:rPr lang="en-US" smtClean="0"/>
              <a:t>7/4/2019</a:t>
            </a:fld>
            <a:endParaRPr 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5" y="6356357"/>
            <a:ext cx="2895602" cy="36512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D96FF89-A3F6-4FA6-A3E0-55E1771F53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115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5" y="6356357"/>
            <a:ext cx="2133600" cy="36512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9F2CEE91-E945-49E8-920E-F6E3EDFBADA1}" type="datetimeFigureOut">
              <a:rPr lang="en-US" smtClean="0"/>
              <a:t>7/4/2019</a:t>
            </a:fld>
            <a:endParaRPr lang="en-US"/>
          </a:p>
        </p:txBody>
      </p:sp>
      <p:sp>
        <p:nvSpPr>
          <p:cNvPr id="3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5" y="6356357"/>
            <a:ext cx="2895602" cy="36512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D96FF89-A3F6-4FA6-A3E0-55E1771F53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02893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4" y="273056"/>
            <a:ext cx="3008313" cy="1162051"/>
          </a:xfrm>
        </p:spPr>
        <p:txBody>
          <a:bodyPr anchor="b"/>
          <a:lstStyle>
            <a:lvl1pPr algn="l">
              <a:defRPr sz="21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4" y="273059"/>
            <a:ext cx="5111753" cy="5853113"/>
          </a:xfrm>
        </p:spPr>
        <p:txBody>
          <a:bodyPr/>
          <a:lstStyle>
            <a:lvl1pPr>
              <a:defRPr sz="3300"/>
            </a:lvl1pPr>
            <a:lvl2pPr>
              <a:defRPr sz="3100"/>
            </a:lvl2pPr>
            <a:lvl3pPr>
              <a:defRPr sz="27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4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90028" indent="0">
              <a:buNone/>
              <a:defRPr sz="1200"/>
            </a:lvl2pPr>
            <a:lvl3pPr marL="980056" indent="0">
              <a:buNone/>
              <a:defRPr sz="1200"/>
            </a:lvl3pPr>
            <a:lvl4pPr marL="1470084" indent="0">
              <a:buNone/>
              <a:defRPr sz="1000"/>
            </a:lvl4pPr>
            <a:lvl5pPr marL="1960113" indent="0">
              <a:buNone/>
              <a:defRPr sz="1000"/>
            </a:lvl5pPr>
            <a:lvl6pPr marL="2450140" indent="0">
              <a:buNone/>
              <a:defRPr sz="1000"/>
            </a:lvl6pPr>
            <a:lvl7pPr marL="2940168" indent="0">
              <a:buNone/>
              <a:defRPr sz="1000"/>
            </a:lvl7pPr>
            <a:lvl8pPr marL="3430196" indent="0">
              <a:buNone/>
              <a:defRPr sz="1000"/>
            </a:lvl8pPr>
            <a:lvl9pPr marL="3920225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457205" y="6356357"/>
            <a:ext cx="2133600" cy="36512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9F2CEE91-E945-49E8-920E-F6E3EDFBADA1}" type="datetimeFigureOut">
              <a:rPr lang="en-US" smtClean="0"/>
              <a:t>7/4/2019</a:t>
            </a:fld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124205" y="6356357"/>
            <a:ext cx="2895602" cy="36512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0626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90" y="4800607"/>
            <a:ext cx="5486400" cy="566737"/>
          </a:xfrm>
        </p:spPr>
        <p:txBody>
          <a:bodyPr anchor="b"/>
          <a:lstStyle>
            <a:lvl1pPr algn="l">
              <a:defRPr sz="21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90" y="612780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300"/>
            </a:lvl1pPr>
            <a:lvl2pPr marL="490028" indent="0">
              <a:buNone/>
              <a:defRPr sz="3100"/>
            </a:lvl2pPr>
            <a:lvl3pPr marL="980056" indent="0">
              <a:buNone/>
              <a:defRPr sz="2700"/>
            </a:lvl3pPr>
            <a:lvl4pPr marL="1470084" indent="0">
              <a:buNone/>
              <a:defRPr sz="2100"/>
            </a:lvl4pPr>
            <a:lvl5pPr marL="1960113" indent="0">
              <a:buNone/>
              <a:defRPr sz="2100"/>
            </a:lvl5pPr>
            <a:lvl6pPr marL="2450140" indent="0">
              <a:buNone/>
              <a:defRPr sz="2100"/>
            </a:lvl6pPr>
            <a:lvl7pPr marL="2940168" indent="0">
              <a:buNone/>
              <a:defRPr sz="2100"/>
            </a:lvl7pPr>
            <a:lvl8pPr marL="3430196" indent="0">
              <a:buNone/>
              <a:defRPr sz="2100"/>
            </a:lvl8pPr>
            <a:lvl9pPr marL="3920225" indent="0">
              <a:buNone/>
              <a:defRPr sz="2100"/>
            </a:lvl9pPr>
          </a:lstStyle>
          <a:p>
            <a:pPr lv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90" y="5367339"/>
            <a:ext cx="5486400" cy="804864"/>
          </a:xfrm>
        </p:spPr>
        <p:txBody>
          <a:bodyPr/>
          <a:lstStyle>
            <a:lvl1pPr marL="0" indent="0">
              <a:buNone/>
              <a:defRPr sz="1400"/>
            </a:lvl1pPr>
            <a:lvl2pPr marL="490028" indent="0">
              <a:buNone/>
              <a:defRPr sz="1200"/>
            </a:lvl2pPr>
            <a:lvl3pPr marL="980056" indent="0">
              <a:buNone/>
              <a:defRPr sz="1200"/>
            </a:lvl3pPr>
            <a:lvl4pPr marL="1470084" indent="0">
              <a:buNone/>
              <a:defRPr sz="1000"/>
            </a:lvl4pPr>
            <a:lvl5pPr marL="1960113" indent="0">
              <a:buNone/>
              <a:defRPr sz="1000"/>
            </a:lvl5pPr>
            <a:lvl6pPr marL="2450140" indent="0">
              <a:buNone/>
              <a:defRPr sz="1000"/>
            </a:lvl6pPr>
            <a:lvl7pPr marL="2940168" indent="0">
              <a:buNone/>
              <a:defRPr sz="1000"/>
            </a:lvl7pPr>
            <a:lvl8pPr marL="3430196" indent="0">
              <a:buNone/>
              <a:defRPr sz="1000"/>
            </a:lvl8pPr>
            <a:lvl9pPr marL="3920225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5" y="6356357"/>
            <a:ext cx="2133600" cy="36512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9F2CEE91-E945-49E8-920E-F6E3EDFBADA1}" type="datetimeFigureOut">
              <a:rPr lang="en-US" smtClean="0"/>
              <a:t>7/4/2019</a:t>
            </a:fld>
            <a:endParaRPr 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5" y="6356357"/>
            <a:ext cx="2895602" cy="36512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D96FF89-A3F6-4FA6-A3E0-55E1771F53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409916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5" y="6356357"/>
            <a:ext cx="2133600" cy="36512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9F2CEE91-E945-49E8-920E-F6E3EDFBADA1}" type="datetimeFigureOut">
              <a:rPr lang="en-US" smtClean="0"/>
              <a:t>7/4/2019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5" y="6356357"/>
            <a:ext cx="2895602" cy="36512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D96FF89-A3F6-4FA6-A3E0-55E1771F53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66337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6" y="274644"/>
            <a:ext cx="2057399" cy="5851527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8" y="274644"/>
            <a:ext cx="6019799" cy="5851527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5" y="6356357"/>
            <a:ext cx="2133600" cy="36512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9F2CEE91-E945-49E8-920E-F6E3EDFBADA1}" type="datetimeFigureOut">
              <a:rPr lang="en-US" smtClean="0"/>
              <a:t>7/4/2019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5" y="6356357"/>
            <a:ext cx="2895602" cy="36512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D96FF89-A3F6-4FA6-A3E0-55E1771F53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59913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2" descr="[교안]생애주기-및-생애학습의-이해_본문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" y="3"/>
            <a:ext cx="9150351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 descr="310_2"/>
          <p:cNvPicPr>
            <a:picLocks noChangeAspect="1" noChangeArrowheads="1"/>
          </p:cNvPicPr>
          <p:nvPr/>
        </p:nvPicPr>
        <p:blipFill>
          <a:blip r:embed="rId3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" y="5675322"/>
            <a:ext cx="9144000" cy="1209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2250079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2" descr="[교안]생애주기-및-생애학습의-이해_본문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" y="3"/>
            <a:ext cx="9150351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 descr="310_2"/>
          <p:cNvPicPr>
            <a:picLocks noChangeAspect="1" noChangeArrowheads="1"/>
          </p:cNvPicPr>
          <p:nvPr/>
        </p:nvPicPr>
        <p:blipFill>
          <a:blip r:embed="rId3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" y="5675322"/>
            <a:ext cx="9144000" cy="1209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5131922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6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2" descr="[교안]생애주기-및-생애학습의-이해_본문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" y="3"/>
            <a:ext cx="9150351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 descr="310_2"/>
          <p:cNvPicPr>
            <a:picLocks noChangeAspect="1" noChangeArrowheads="1"/>
          </p:cNvPicPr>
          <p:nvPr/>
        </p:nvPicPr>
        <p:blipFill>
          <a:blip r:embed="rId3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" y="5675322"/>
            <a:ext cx="9144000" cy="1209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609501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2CEE91-E945-49E8-920E-F6E3EDFBADA1}" type="datetimeFigureOut">
              <a:rPr lang="en-US" smtClean="0"/>
              <a:t>7/4/2019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96FF89-A3F6-4FA6-A3E0-55E1771F53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38497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7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2" descr="[교안]생애주기-및-생애학습의-이해_본문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" y="3"/>
            <a:ext cx="9150351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 descr="310_2"/>
          <p:cNvPicPr>
            <a:picLocks noChangeAspect="1" noChangeArrowheads="1"/>
          </p:cNvPicPr>
          <p:nvPr/>
        </p:nvPicPr>
        <p:blipFill>
          <a:blip r:embed="rId3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" y="5675322"/>
            <a:ext cx="9144000" cy="1209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273114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2CEE91-E945-49E8-920E-F6E3EDFBADA1}" type="datetimeFigureOut">
              <a:rPr lang="en-US" smtClean="0"/>
              <a:t>7/4/2019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96FF89-A3F6-4FA6-A3E0-55E1771F53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56284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2CEE91-E945-49E8-920E-F6E3EDFBADA1}" type="datetimeFigureOut">
              <a:rPr lang="en-US" smtClean="0"/>
              <a:t>7/4/2019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96FF89-A3F6-4FA6-A3E0-55E1771F53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57703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2CEE91-E945-49E8-920E-F6E3EDFBADA1}" type="datetimeFigureOut">
              <a:rPr lang="en-US" smtClean="0"/>
              <a:t>7/4/2019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96FF89-A3F6-4FA6-A3E0-55E1771F53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8723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2CEE91-E945-49E8-920E-F6E3EDFBADA1}" type="datetimeFigureOut">
              <a:rPr lang="en-US" smtClean="0"/>
              <a:t>7/4/2019</a:t>
            </a:fld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96FF89-A3F6-4FA6-A3E0-55E1771F53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45958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2CEE91-E945-49E8-920E-F6E3EDFBADA1}" type="datetimeFigureOut">
              <a:rPr lang="en-US" smtClean="0"/>
              <a:t>7/4/2019</a:t>
            </a:fld>
            <a:endParaRPr 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96FF89-A3F6-4FA6-A3E0-55E1771F53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6868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2CEE91-E945-49E8-920E-F6E3EDFBADA1}" type="datetimeFigureOut">
              <a:rPr lang="en-US" smtClean="0"/>
              <a:t>7/4/2019</a:t>
            </a:fld>
            <a:endParaRPr 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96FF89-A3F6-4FA6-A3E0-55E1771F53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57584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2CEE91-E945-49E8-920E-F6E3EDFBADA1}" type="datetimeFigureOut">
              <a:rPr lang="en-US" smtClean="0"/>
              <a:t>7/4/2019</a:t>
            </a:fld>
            <a:endParaRPr 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96FF89-A3F6-4FA6-A3E0-55E1771F53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02373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2CEE91-E945-49E8-920E-F6E3EDFBADA1}" type="datetimeFigureOut">
              <a:rPr lang="en-US" smtClean="0"/>
              <a:t>7/4/2019</a:t>
            </a:fld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96FF89-A3F6-4FA6-A3E0-55E1771F53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03298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2CEE91-E945-49E8-920E-F6E3EDFBADA1}" type="datetimeFigureOut">
              <a:rPr lang="en-US" smtClean="0"/>
              <a:t>7/4/2019</a:t>
            </a:fld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96FF89-A3F6-4FA6-A3E0-55E1771F53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5092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2CEE91-E945-49E8-920E-F6E3EDFBADA1}" type="datetimeFigureOut">
              <a:rPr lang="en-US" smtClean="0"/>
              <a:t>7/4/2019</a:t>
            </a:fld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96FF89-A3F6-4FA6-A3E0-55E1771F53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51127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2CEE91-E945-49E8-920E-F6E3EDFBADA1}" type="datetimeFigureOut">
              <a:rPr lang="en-US" smtClean="0"/>
              <a:t>7/4/2019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96FF89-A3F6-4FA6-A3E0-55E1771F53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39162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2CEE91-E945-49E8-920E-F6E3EDFBADA1}" type="datetimeFigureOut">
              <a:rPr lang="en-US" smtClean="0"/>
              <a:t>7/4/2019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96FF89-A3F6-4FA6-A3E0-55E1771F53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9738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2CEE91-E945-49E8-920E-F6E3EDFBADA1}" type="datetimeFigureOut">
              <a:rPr lang="en-US" smtClean="0"/>
              <a:t>7/4/2019</a:t>
            </a:fld>
            <a:endParaRPr 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96FF89-A3F6-4FA6-A3E0-55E1771F53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8797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2CEE91-E945-49E8-920E-F6E3EDFBADA1}" type="datetimeFigureOut">
              <a:rPr lang="en-US" smtClean="0"/>
              <a:t>7/4/2019</a:t>
            </a:fld>
            <a:endParaRPr 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96FF89-A3F6-4FA6-A3E0-55E1771F53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3696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2CEE91-E945-49E8-920E-F6E3EDFBADA1}" type="datetimeFigureOut">
              <a:rPr lang="en-US" smtClean="0"/>
              <a:t>7/4/2019</a:t>
            </a:fld>
            <a:endParaRPr 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96FF89-A3F6-4FA6-A3E0-55E1771F53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5164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2CEE91-E945-49E8-920E-F6E3EDFBADA1}" type="datetimeFigureOut">
              <a:rPr lang="en-US" smtClean="0"/>
              <a:t>7/4/2019</a:t>
            </a:fld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96FF89-A3F6-4FA6-A3E0-55E1771F53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0761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2CEE91-E945-49E8-920E-F6E3EDFBADA1}" type="datetimeFigureOut">
              <a:rPr lang="en-US" smtClean="0"/>
              <a:t>7/4/2019</a:t>
            </a:fld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96FF89-A3F6-4FA6-A3E0-55E1771F53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970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8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2" Type="http://schemas.openxmlformats.org/officeDocument/2006/relationships/slideLayout" Target="../slideLayouts/slideLayout17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3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7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41.xml"/><Relationship Id="rId5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40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2CEE91-E945-49E8-920E-F6E3EDFBADA1}" type="datetimeFigureOut">
              <a:rPr lang="en-US" smtClean="0"/>
              <a:t>7/4/2019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96FF89-A3F6-4FA6-A3E0-55E1771F53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4308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  <p:sldLayoutId id="2147483725" r:id="rId7"/>
    <p:sldLayoutId id="2147483726" r:id="rId8"/>
    <p:sldLayoutId id="2147483727" r:id="rId9"/>
    <p:sldLayoutId id="2147483728" r:id="rId10"/>
    <p:sldLayoutId id="2147483729" r:id="rId11"/>
    <p:sldLayoutId id="2147483686" r:id="rId12"/>
    <p:sldLayoutId id="2147483687" r:id="rId13"/>
    <p:sldLayoutId id="2147483688" r:id="rId14"/>
    <p:sldLayoutId id="2147483689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6501768"/>
            <a:ext cx="9144000" cy="356232"/>
          </a:xfrm>
          <a:prstGeom prst="rect">
            <a:avLst/>
          </a:prstGeom>
          <a:pattFill prst="ltDnDiag">
            <a:fgClr>
              <a:schemeClr val="accent5">
                <a:lumMod val="40000"/>
                <a:lumOff val="60000"/>
              </a:schemeClr>
            </a:fgClr>
            <a:bgClr>
              <a:schemeClr val="bg1"/>
            </a:bgClr>
          </a:pattFill>
          <a:ln>
            <a:noFill/>
          </a:ln>
        </p:spPr>
        <p:txBody>
          <a:bodyPr vert="horz" wrap="square" lIns="98006" tIns="49002" rIns="98006" bIns="49002" numCol="1" anchor="ctr" anchorCtr="0" compatLnSpc="1">
            <a:prstTxWarp prst="textNoShape">
              <a:avLst/>
            </a:prstTxWarp>
          </a:bodyPr>
          <a:lstStyle/>
          <a:p>
            <a:pPr lvl="0" algn="ctr" eaLnBrk="1" hangingPunct="1"/>
            <a:endParaRPr lang="en-US" sz="3600" b="1" strike="noStrike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0" y="7947"/>
            <a:ext cx="9144000" cy="972782"/>
          </a:xfrm>
          <a:prstGeom prst="rect">
            <a:avLst/>
          </a:prstGeom>
          <a:pattFill prst="ltDnDiag">
            <a:fgClr>
              <a:schemeClr val="accent5">
                <a:lumMod val="40000"/>
                <a:lumOff val="60000"/>
              </a:schemeClr>
            </a:fgClr>
            <a:bgClr>
              <a:schemeClr val="bg1"/>
            </a:bgClr>
          </a:pattFill>
          <a:ln>
            <a:noFill/>
          </a:ln>
          <a:extLst/>
        </p:spPr>
        <p:txBody>
          <a:bodyPr vert="horz" wrap="square" lIns="98006" tIns="49002" rIns="98006" bIns="4900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0" y="1099774"/>
            <a:ext cx="9144000" cy="5256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8006" tIns="49002" rIns="98006" bIns="4900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5427240" y="6492873"/>
            <a:ext cx="2133600" cy="365127"/>
          </a:xfrm>
          <a:prstGeom prst="rect">
            <a:avLst/>
          </a:prstGeom>
        </p:spPr>
        <p:txBody>
          <a:bodyPr vert="horz" lIns="98006" tIns="49002" rIns="98006" bIns="49002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fld id="{4D96FF89-A3F6-4FA6-A3E0-55E1771F53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3690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2" r:id="rId2"/>
    <p:sldLayoutId id="2147483733" r:id="rId3"/>
    <p:sldLayoutId id="2147483734" r:id="rId4"/>
    <p:sldLayoutId id="2147483735" r:id="rId5"/>
    <p:sldLayoutId id="2147483736" r:id="rId6"/>
    <p:sldLayoutId id="2147483737" r:id="rId7"/>
    <p:sldLayoutId id="2147483738" r:id="rId8"/>
    <p:sldLayoutId id="2147483739" r:id="rId9"/>
    <p:sldLayoutId id="2147483740" r:id="rId10"/>
    <p:sldLayoutId id="2147483741" r:id="rId11"/>
    <p:sldLayoutId id="2147483742" r:id="rId12"/>
    <p:sldLayoutId id="2147483743" r:id="rId13"/>
    <p:sldLayoutId id="2147483744" r:id="rId14"/>
    <p:sldLayoutId id="2147483745" r:id="rId15"/>
  </p:sldLayoutIdLst>
  <p:txStyles>
    <p:titleStyle>
      <a:lvl1pPr algn="ctr" rtl="0" eaLnBrk="1" fontAlgn="base" latinLnBrk="1" hangingPunct="1">
        <a:spcBef>
          <a:spcPct val="0"/>
        </a:spcBef>
        <a:spcAft>
          <a:spcPct val="0"/>
        </a:spcAft>
        <a:defRPr sz="3600" b="1" strike="noStrike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+mj-ea"/>
          <a:cs typeface="+mj-cs"/>
        </a:defRPr>
      </a:lvl1pPr>
      <a:lvl2pPr algn="ctr" rtl="0" eaLnBrk="1" fontAlgn="base" latinLnBrk="1" hangingPunct="1">
        <a:spcBef>
          <a:spcPct val="0"/>
        </a:spcBef>
        <a:spcAft>
          <a:spcPct val="0"/>
        </a:spcAft>
        <a:defRPr sz="4800" b="1">
          <a:solidFill>
            <a:schemeClr val="bg1"/>
          </a:solidFill>
          <a:latin typeface="맑은 고딕" pitchFamily="50" charset="-127"/>
          <a:ea typeface="맑은 고딕" pitchFamily="50" charset="-127"/>
        </a:defRPr>
      </a:lvl2pPr>
      <a:lvl3pPr algn="ctr" rtl="0" eaLnBrk="1" fontAlgn="base" latinLnBrk="1" hangingPunct="1">
        <a:spcBef>
          <a:spcPct val="0"/>
        </a:spcBef>
        <a:spcAft>
          <a:spcPct val="0"/>
        </a:spcAft>
        <a:defRPr sz="4800" b="1">
          <a:solidFill>
            <a:schemeClr val="bg1"/>
          </a:solidFill>
          <a:latin typeface="맑은 고딕" pitchFamily="50" charset="-127"/>
          <a:ea typeface="맑은 고딕" pitchFamily="50" charset="-127"/>
        </a:defRPr>
      </a:lvl3pPr>
      <a:lvl4pPr algn="ctr" rtl="0" eaLnBrk="1" fontAlgn="base" latinLnBrk="1" hangingPunct="1">
        <a:spcBef>
          <a:spcPct val="0"/>
        </a:spcBef>
        <a:spcAft>
          <a:spcPct val="0"/>
        </a:spcAft>
        <a:defRPr sz="4800" b="1">
          <a:solidFill>
            <a:schemeClr val="bg1"/>
          </a:solidFill>
          <a:latin typeface="맑은 고딕" pitchFamily="50" charset="-127"/>
          <a:ea typeface="맑은 고딕" pitchFamily="50" charset="-127"/>
        </a:defRPr>
      </a:lvl4pPr>
      <a:lvl5pPr algn="ctr" rtl="0" eaLnBrk="1" fontAlgn="base" latinLnBrk="1" hangingPunct="1">
        <a:spcBef>
          <a:spcPct val="0"/>
        </a:spcBef>
        <a:spcAft>
          <a:spcPct val="0"/>
        </a:spcAft>
        <a:defRPr sz="4800" b="1">
          <a:solidFill>
            <a:schemeClr val="bg1"/>
          </a:solidFill>
          <a:latin typeface="맑은 고딕" pitchFamily="50" charset="-127"/>
          <a:ea typeface="맑은 고딕" pitchFamily="50" charset="-127"/>
        </a:defRPr>
      </a:lvl5pPr>
      <a:lvl6pPr marL="490028" algn="ctr" rtl="0" eaLnBrk="1" fontAlgn="base" latinLnBrk="1" hangingPunct="1">
        <a:spcBef>
          <a:spcPct val="0"/>
        </a:spcBef>
        <a:spcAft>
          <a:spcPct val="0"/>
        </a:spcAft>
        <a:defRPr sz="4800" b="1">
          <a:solidFill>
            <a:schemeClr val="bg1"/>
          </a:solidFill>
          <a:latin typeface="맑은 고딕" pitchFamily="50" charset="-127"/>
          <a:ea typeface="맑은 고딕" pitchFamily="50" charset="-127"/>
        </a:defRPr>
      </a:lvl6pPr>
      <a:lvl7pPr marL="980056" algn="ctr" rtl="0" eaLnBrk="1" fontAlgn="base" latinLnBrk="1" hangingPunct="1">
        <a:spcBef>
          <a:spcPct val="0"/>
        </a:spcBef>
        <a:spcAft>
          <a:spcPct val="0"/>
        </a:spcAft>
        <a:defRPr sz="4800" b="1">
          <a:solidFill>
            <a:schemeClr val="bg1"/>
          </a:solidFill>
          <a:latin typeface="맑은 고딕" pitchFamily="50" charset="-127"/>
          <a:ea typeface="맑은 고딕" pitchFamily="50" charset="-127"/>
        </a:defRPr>
      </a:lvl7pPr>
      <a:lvl8pPr marL="1470084" algn="ctr" rtl="0" eaLnBrk="1" fontAlgn="base" latinLnBrk="1" hangingPunct="1">
        <a:spcBef>
          <a:spcPct val="0"/>
        </a:spcBef>
        <a:spcAft>
          <a:spcPct val="0"/>
        </a:spcAft>
        <a:defRPr sz="4800" b="1">
          <a:solidFill>
            <a:schemeClr val="bg1"/>
          </a:solidFill>
          <a:latin typeface="맑은 고딕" pitchFamily="50" charset="-127"/>
          <a:ea typeface="맑은 고딕" pitchFamily="50" charset="-127"/>
        </a:defRPr>
      </a:lvl8pPr>
      <a:lvl9pPr marL="1960113" algn="ctr" rtl="0" eaLnBrk="1" fontAlgn="base" latinLnBrk="1" hangingPunct="1">
        <a:spcBef>
          <a:spcPct val="0"/>
        </a:spcBef>
        <a:spcAft>
          <a:spcPct val="0"/>
        </a:spcAft>
        <a:defRPr sz="4800" b="1">
          <a:solidFill>
            <a:schemeClr val="bg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67521" indent="-367521" algn="l" rtl="0" eaLnBrk="1" fontAlgn="base" latinLnBrk="1" hangingPunct="1">
        <a:spcBef>
          <a:spcPct val="20000"/>
        </a:spcBef>
        <a:spcAft>
          <a:spcPct val="0"/>
        </a:spcAft>
        <a:buFont typeface="Arial" charset="0"/>
        <a:buChar char="•"/>
        <a:defRPr sz="28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796298" indent="-306269" algn="l" rtl="0" eaLnBrk="1" fontAlgn="base" latinLnBrk="1" hangingPunct="1">
        <a:spcBef>
          <a:spcPct val="20000"/>
        </a:spcBef>
        <a:spcAft>
          <a:spcPct val="0"/>
        </a:spcAft>
        <a:buFont typeface="Arial" charset="0"/>
        <a:buChar char="–"/>
        <a:defRPr sz="28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1225070" indent="-245013" algn="l" rtl="0" eaLnBrk="1" fontAlgn="base" latinLnBrk="1" hangingPunct="1">
        <a:spcBef>
          <a:spcPct val="20000"/>
        </a:spcBef>
        <a:spcAft>
          <a:spcPct val="0"/>
        </a:spcAft>
        <a:buFont typeface="Arial" charset="0"/>
        <a:buChar char="•"/>
        <a:defRPr sz="2800" b="1" kern="1200">
          <a:solidFill>
            <a:schemeClr val="tx1"/>
          </a:solidFill>
          <a:latin typeface="+mn-lt"/>
          <a:ea typeface="+mn-ea"/>
          <a:cs typeface="+mn-cs"/>
        </a:defRPr>
      </a:lvl3pPr>
      <a:lvl4pPr marL="1715098" indent="-245013" algn="l" rtl="0" eaLnBrk="1" fontAlgn="base" latinLnBrk="1" hangingPunct="1">
        <a:spcBef>
          <a:spcPct val="20000"/>
        </a:spcBef>
        <a:spcAft>
          <a:spcPct val="0"/>
        </a:spcAft>
        <a:buFont typeface="Arial" charset="0"/>
        <a:buChar char="–"/>
        <a:defRPr sz="28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2205126" indent="-245013" algn="l" rtl="0" eaLnBrk="1" fontAlgn="base" latinLnBrk="1" hangingPunct="1">
        <a:spcBef>
          <a:spcPct val="20000"/>
        </a:spcBef>
        <a:spcAft>
          <a:spcPct val="0"/>
        </a:spcAft>
        <a:buFont typeface="Arial" charset="0"/>
        <a:buChar char="»"/>
        <a:defRPr sz="2800" b="1" kern="1200">
          <a:solidFill>
            <a:schemeClr val="tx1"/>
          </a:solidFill>
          <a:latin typeface="+mn-lt"/>
          <a:ea typeface="+mn-ea"/>
          <a:cs typeface="+mn-cs"/>
        </a:defRPr>
      </a:lvl5pPr>
      <a:lvl6pPr marL="2695154" indent="-245013" algn="l" defTabSz="980056" rtl="0" eaLnBrk="1" latinLnBrk="1" hangingPunct="1">
        <a:spcBef>
          <a:spcPct val="2000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185183" indent="-245013" algn="l" defTabSz="980056" rtl="0" eaLnBrk="1" latinLnBrk="1" hangingPunct="1">
        <a:spcBef>
          <a:spcPct val="2000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675210" indent="-245013" algn="l" defTabSz="980056" rtl="0" eaLnBrk="1" latinLnBrk="1" hangingPunct="1">
        <a:spcBef>
          <a:spcPct val="2000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165238" indent="-245013" algn="l" defTabSz="980056" rtl="0" eaLnBrk="1" latinLnBrk="1" hangingPunct="1">
        <a:spcBef>
          <a:spcPct val="2000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80056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90028" algn="l" defTabSz="980056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80056" algn="l" defTabSz="980056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470084" algn="l" defTabSz="980056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960113" algn="l" defTabSz="980056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450140" algn="l" defTabSz="980056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40168" algn="l" defTabSz="980056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196" algn="l" defTabSz="980056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20225" algn="l" defTabSz="980056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2CEE91-E945-49E8-920E-F6E3EDFBADA1}" type="datetimeFigureOut">
              <a:rPr lang="en-US" smtClean="0"/>
              <a:t>7/4/2019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96FF89-A3F6-4FA6-A3E0-55E1771F53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4634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7" r:id="rId1"/>
    <p:sldLayoutId id="2147483748" r:id="rId2"/>
    <p:sldLayoutId id="2147483749" r:id="rId3"/>
    <p:sldLayoutId id="2147483750" r:id="rId4"/>
    <p:sldLayoutId id="2147483751" r:id="rId5"/>
    <p:sldLayoutId id="2147483752" r:id="rId6"/>
    <p:sldLayoutId id="2147483753" r:id="rId7"/>
    <p:sldLayoutId id="2147483754" r:id="rId8"/>
    <p:sldLayoutId id="2147483755" r:id="rId9"/>
    <p:sldLayoutId id="2147483756" r:id="rId10"/>
    <p:sldLayoutId id="214748375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1.emf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17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7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3.emf"/><Relationship Id="rId4" Type="http://schemas.openxmlformats.org/officeDocument/2006/relationships/customXml" Target="../ink/ink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4.em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6.emf"/><Relationship Id="rId4" Type="http://schemas.openxmlformats.org/officeDocument/2006/relationships/customXml" Target="../ink/ink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8.emf"/><Relationship Id="rId4" Type="http://schemas.openxmlformats.org/officeDocument/2006/relationships/customXml" Target="../ink/ink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20.emf"/><Relationship Id="rId4" Type="http://schemas.openxmlformats.org/officeDocument/2006/relationships/customXml" Target="../ink/ink1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1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2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3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3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25.emf"/><Relationship Id="rId4" Type="http://schemas.openxmlformats.org/officeDocument/2006/relationships/customXml" Target="../ink/ink1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27.emf"/><Relationship Id="rId4" Type="http://schemas.openxmlformats.org/officeDocument/2006/relationships/customXml" Target="../ink/ink1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29.emf"/><Relationship Id="rId4" Type="http://schemas.openxmlformats.org/officeDocument/2006/relationships/customXml" Target="../ink/ink1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7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31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33.emf"/><Relationship Id="rId4" Type="http://schemas.openxmlformats.org/officeDocument/2006/relationships/customXml" Target="../ink/ink1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35.emf"/><Relationship Id="rId4" Type="http://schemas.openxmlformats.org/officeDocument/2006/relationships/customXml" Target="../ink/ink19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customXml" Target="../ink/ink20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36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customXml" Target="../ink/ink2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38.e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40.emf"/><Relationship Id="rId4" Type="http://schemas.openxmlformats.org/officeDocument/2006/relationships/customXml" Target="../ink/ink2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42.emf"/><Relationship Id="rId4" Type="http://schemas.openxmlformats.org/officeDocument/2006/relationships/customXml" Target="../ink/ink2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customXml" Target="../ink/ink24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43.e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45.emf"/><Relationship Id="rId4" Type="http://schemas.openxmlformats.org/officeDocument/2006/relationships/customXml" Target="../ink/ink2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47.emf"/><Relationship Id="rId4" Type="http://schemas.openxmlformats.org/officeDocument/2006/relationships/customXml" Target="../ink/ink2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49.emf"/><Relationship Id="rId4" Type="http://schemas.openxmlformats.org/officeDocument/2006/relationships/customXml" Target="../ink/ink2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51.emf"/><Relationship Id="rId4" Type="http://schemas.openxmlformats.org/officeDocument/2006/relationships/customXml" Target="../ink/ink28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53.emf"/><Relationship Id="rId4" Type="http://schemas.openxmlformats.org/officeDocument/2006/relationships/customXml" Target="../ink/ink29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55.emf"/><Relationship Id="rId4" Type="http://schemas.openxmlformats.org/officeDocument/2006/relationships/customXml" Target="../ink/ink30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57.emf"/><Relationship Id="rId4" Type="http://schemas.openxmlformats.org/officeDocument/2006/relationships/customXml" Target="../ink/ink3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59.emf"/><Relationship Id="rId4" Type="http://schemas.openxmlformats.org/officeDocument/2006/relationships/customXml" Target="../ink/ink3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61.emf"/><Relationship Id="rId4" Type="http://schemas.openxmlformats.org/officeDocument/2006/relationships/customXml" Target="../ink/ink3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63.emf"/><Relationship Id="rId4" Type="http://schemas.openxmlformats.org/officeDocument/2006/relationships/customXml" Target="../ink/ink3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65.emf"/><Relationship Id="rId4" Type="http://schemas.openxmlformats.org/officeDocument/2006/relationships/customXml" Target="../ink/ink3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5.emf"/><Relationship Id="rId4" Type="http://schemas.openxmlformats.org/officeDocument/2006/relationships/customXml" Target="../ink/ink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customXml" Target="../ink/ink36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66.emf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customXml" Target="../ink/ink37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67.emf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customXml" Target="../ink/ink38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68.emf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customXml" Target="../ink/ink39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69.emf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customXml" Target="../ink/ink40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70.emf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customXml" Target="../ink/ink4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71.emf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customXml" Target="../ink/ink4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72.emf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customXml" Target="../ink/ink43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73.emf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customXml" Target="../ink/ink44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74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7.emf"/><Relationship Id="rId4" Type="http://schemas.openxmlformats.org/officeDocument/2006/relationships/customXml" Target="../ink/ink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customXml" Target="../ink/ink45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75.emf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customXml" Target="../ink/ink46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76.emf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customXml" Target="../ink/ink47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78.emf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7.xml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12" Type="http://schemas.openxmlformats.org/officeDocument/2006/relationships/image" Target="../media/image87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82.png"/><Relationship Id="rId11" Type="http://schemas.openxmlformats.org/officeDocument/2006/relationships/customXml" Target="../ink/ink48.xml"/><Relationship Id="rId5" Type="http://schemas.openxmlformats.org/officeDocument/2006/relationships/image" Target="../media/image81.png"/><Relationship Id="rId10" Type="http://schemas.openxmlformats.org/officeDocument/2006/relationships/image" Target="../media/image86.png"/><Relationship Id="rId4" Type="http://schemas.openxmlformats.org/officeDocument/2006/relationships/image" Target="../media/image80.png"/><Relationship Id="rId9" Type="http://schemas.openxmlformats.org/officeDocument/2006/relationships/image" Target="../media/image85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7" Type="http://schemas.openxmlformats.org/officeDocument/2006/relationships/image" Target="../media/image91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Relationship Id="rId6" Type="http://schemas.openxmlformats.org/officeDocument/2006/relationships/customXml" Target="../ink/ink49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8.emf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7" Type="http://schemas.openxmlformats.org/officeDocument/2006/relationships/image" Target="../media/image95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Relationship Id="rId6" Type="http://schemas.openxmlformats.org/officeDocument/2006/relationships/customXml" Target="../ink/ink50.xml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7" Type="http://schemas.openxmlformats.org/officeDocument/2006/relationships/image" Target="../media/image99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Relationship Id="rId6" Type="http://schemas.openxmlformats.org/officeDocument/2006/relationships/customXml" Target="../ink/ink51.xml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7" Type="http://schemas.openxmlformats.org/officeDocument/2006/relationships/image" Target="../media/image106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Relationship Id="rId6" Type="http://schemas.openxmlformats.org/officeDocument/2006/relationships/customXml" Target="../ink/ink52.xml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emf"/><Relationship Id="rId3" Type="http://schemas.openxmlformats.org/officeDocument/2006/relationships/image" Target="../media/image107.png"/><Relationship Id="rId7" Type="http://schemas.openxmlformats.org/officeDocument/2006/relationships/customXml" Target="../ink/ink54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09.emf"/><Relationship Id="rId5" Type="http://schemas.openxmlformats.org/officeDocument/2006/relationships/customXml" Target="../ink/ink53.xml"/><Relationship Id="rId4" Type="http://schemas.openxmlformats.org/officeDocument/2006/relationships/image" Target="../media/image108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customXml" Target="../ink/ink56.xml"/><Relationship Id="rId3" Type="http://schemas.openxmlformats.org/officeDocument/2006/relationships/image" Target="../media/image111.png"/><Relationship Id="rId7" Type="http://schemas.openxmlformats.org/officeDocument/2006/relationships/image" Target="../media/image114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Relationship Id="rId6" Type="http://schemas.openxmlformats.org/officeDocument/2006/relationships/customXml" Target="../ink/ink55.xml"/><Relationship Id="rId5" Type="http://schemas.openxmlformats.org/officeDocument/2006/relationships/image" Target="../media/image113.png"/><Relationship Id="rId4" Type="http://schemas.openxmlformats.org/officeDocument/2006/relationships/image" Target="../media/image112.png"/><Relationship Id="rId9" Type="http://schemas.openxmlformats.org/officeDocument/2006/relationships/image" Target="../media/image115.emf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17.emf"/><Relationship Id="rId4" Type="http://schemas.openxmlformats.org/officeDocument/2006/relationships/customXml" Target="../ink/ink57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19.emf"/><Relationship Id="rId5" Type="http://schemas.openxmlformats.org/officeDocument/2006/relationships/customXml" Target="../ink/ink58.xml"/><Relationship Id="rId4" Type="http://schemas.openxmlformats.org/officeDocument/2006/relationships/image" Target="../media/image118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21.emf"/><Relationship Id="rId4" Type="http://schemas.openxmlformats.org/officeDocument/2006/relationships/customXml" Target="../ink/ink59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0.emf"/><Relationship Id="rId4" Type="http://schemas.openxmlformats.org/officeDocument/2006/relationships/customXml" Target="../ink/ink4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25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7" Type="http://schemas.openxmlformats.org/officeDocument/2006/relationships/image" Target="../media/image129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7.xml"/><Relationship Id="rId6" Type="http://schemas.openxmlformats.org/officeDocument/2006/relationships/customXml" Target="../ink/ink60.xml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7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33.png"/><Relationship Id="rId4" Type="http://schemas.openxmlformats.org/officeDocument/2006/relationships/image" Target="../media/image132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35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37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40.png"/><Relationship Id="rId4" Type="http://schemas.openxmlformats.org/officeDocument/2006/relationships/image" Target="../media/image139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42.png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7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260648"/>
            <a:ext cx="2013764" cy="68019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1287286" y="2397948"/>
            <a:ext cx="6569427" cy="206210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비트컴퓨터</a:t>
            </a:r>
            <a:endParaRPr lang="en-US" altLang="ko-KR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  <a:p>
            <a:r>
              <a:rPr lang="ko-KR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인공지능 플랫폼 개발 전문가 과정</a:t>
            </a:r>
            <a:endParaRPr lang="en-US" altLang="ko-KR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  <a:p>
            <a:endParaRPr 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  <a:p>
            <a:pPr algn="r"/>
            <a:r>
              <a:rPr lang="ko-KR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강사 </a:t>
            </a:r>
            <a:r>
              <a:rPr lang="en-US" altLang="ko-KR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: </a:t>
            </a:r>
            <a:r>
              <a:rPr lang="ko-KR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박세영</a:t>
            </a:r>
            <a:endParaRPr 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175053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C80FD472-B5A0-4D0C-A8AF-720BB1A50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2EA69837-E281-4EE7-8AE3-4348220738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▶ </a:t>
            </a:r>
            <a:r>
              <a:rPr lang="ko-KR" altLang="en-US" dirty="0">
                <a:latin typeface="+mn-ea"/>
              </a:rPr>
              <a:t>데이터베이스 정의</a:t>
            </a:r>
            <a:endParaRPr lang="en-US" altLang="ko-KR" dirty="0"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39402D7F-1307-4EE6-AE6A-C4336CDF26B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260648"/>
            <a:ext cx="2013764" cy="680190"/>
          </a:xfrm>
          <a:prstGeom prst="rect">
            <a:avLst/>
          </a:prstGeom>
        </p:spPr>
      </p:pic>
      <p:sp>
        <p:nvSpPr>
          <p:cNvPr id="5" name="Rectangle 3">
            <a:extLst>
              <a:ext uri="{FF2B5EF4-FFF2-40B4-BE49-F238E27FC236}">
                <a16:creationId xmlns:a16="http://schemas.microsoft.com/office/drawing/2014/main" xmlns="" id="{F6B5C86A-49B7-42D9-BAAC-4FF7485119A4}"/>
              </a:ext>
            </a:extLst>
          </p:cNvPr>
          <p:cNvSpPr>
            <a:spLocks noGrp="1" noChangeArrowheads="1"/>
          </p:cNvSpPr>
          <p:nvPr/>
        </p:nvSpPr>
        <p:spPr bwMode="auto">
          <a:xfrm>
            <a:off x="250825" y="1622679"/>
            <a:ext cx="8642350" cy="525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 latinLnBrk="1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m"/>
              <a:defRPr kumimoji="1"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 latinLnBrk="1">
              <a:spcBef>
                <a:spcPct val="20000"/>
              </a:spcBef>
              <a:spcAft>
                <a:spcPct val="0"/>
              </a:spcAft>
              <a:buClr>
                <a:srgbClr val="009999"/>
              </a:buClr>
              <a:buSzPct val="70000"/>
              <a:buFont typeface="Wingdings" panose="05000000000000000000" pitchFamily="2" charset="2"/>
              <a:buChar char="q"/>
              <a:defRPr kumimoji="1"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rgbClr val="993366"/>
              </a:buClr>
              <a:buChar char="•"/>
              <a:defRPr kumimoji="1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Font typeface="Wingdings" panose="05000000000000000000" pitchFamily="2" charset="2"/>
              <a:buChar char="§"/>
              <a:defRPr kumimoji="1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buClrTx/>
              <a:buFont typeface="Wingdings" panose="05000000000000000000" pitchFamily="2" charset="2"/>
              <a:buChar char="§"/>
            </a:pPr>
            <a:r>
              <a:rPr lang="ko-KR" altLang="en-US" dirty="0"/>
              <a:t>데이터베이스</a:t>
            </a:r>
            <a:r>
              <a:rPr lang="en-US" altLang="ko-KR" dirty="0"/>
              <a:t>(DB, </a:t>
            </a:r>
            <a:r>
              <a:rPr lang="en-US" altLang="ko-KR" dirty="0" err="1"/>
              <a:t>DataBase</a:t>
            </a:r>
            <a:r>
              <a:rPr lang="en-US" altLang="ko-KR" dirty="0"/>
              <a:t>)</a:t>
            </a:r>
          </a:p>
          <a:p>
            <a:pPr lvl="1">
              <a:lnSpc>
                <a:spcPct val="120000"/>
              </a:lnSpc>
              <a:buClrTx/>
              <a:buFont typeface="Wingdings" panose="05000000000000000000" pitchFamily="2" charset="2"/>
              <a:buChar char="§"/>
            </a:pPr>
            <a:r>
              <a:rPr lang="ko-KR" altLang="en-US" sz="2800" dirty="0"/>
              <a:t>어느 한 조직의 여러 응용 시스템을 공유할 수 있도록 통합</a:t>
            </a:r>
            <a:r>
              <a:rPr lang="en-US" altLang="ko-KR" sz="2800" dirty="0"/>
              <a:t>, </a:t>
            </a:r>
            <a:r>
              <a:rPr lang="ko-KR" altLang="en-US" sz="2800" dirty="0"/>
              <a:t>저장</a:t>
            </a:r>
            <a:r>
              <a:rPr lang="en-US" altLang="ko-KR" sz="2800" dirty="0"/>
              <a:t>, </a:t>
            </a:r>
            <a:r>
              <a:rPr lang="ko-KR" altLang="en-US" sz="2800" dirty="0"/>
              <a:t>운영되는 데이터 집합</a:t>
            </a:r>
          </a:p>
          <a:p>
            <a:pPr>
              <a:lnSpc>
                <a:spcPct val="120000"/>
              </a:lnSpc>
              <a:buClrTx/>
              <a:buFont typeface="Wingdings" panose="05000000000000000000" pitchFamily="2" charset="2"/>
              <a:buChar char="§"/>
            </a:pPr>
            <a:r>
              <a:rPr lang="ko-KR" altLang="en-US" dirty="0"/>
              <a:t>데이터베이스의 성질</a:t>
            </a:r>
          </a:p>
          <a:p>
            <a:pPr lvl="1">
              <a:lnSpc>
                <a:spcPct val="120000"/>
              </a:lnSpc>
              <a:buClrTx/>
              <a:buFont typeface="Wingdings" panose="05000000000000000000" pitchFamily="2" charset="2"/>
              <a:buChar char="§"/>
            </a:pPr>
            <a:r>
              <a:rPr lang="ko-KR" altLang="en-US" sz="2800" dirty="0"/>
              <a:t>통합된 데이터</a:t>
            </a:r>
            <a:r>
              <a:rPr lang="en-US" altLang="ko-KR" sz="2800" dirty="0"/>
              <a:t>(integrated data)</a:t>
            </a:r>
          </a:p>
          <a:p>
            <a:pPr lvl="1">
              <a:lnSpc>
                <a:spcPct val="120000"/>
              </a:lnSpc>
              <a:buClrTx/>
              <a:buFont typeface="Wingdings" panose="05000000000000000000" pitchFamily="2" charset="2"/>
              <a:buChar char="§"/>
            </a:pPr>
            <a:r>
              <a:rPr lang="ko-KR" altLang="en-US" sz="2800" dirty="0"/>
              <a:t>저장된 데이터</a:t>
            </a:r>
            <a:r>
              <a:rPr lang="en-US" altLang="ko-KR" sz="2800" dirty="0"/>
              <a:t>(stored data)</a:t>
            </a:r>
          </a:p>
          <a:p>
            <a:pPr lvl="1">
              <a:lnSpc>
                <a:spcPct val="120000"/>
              </a:lnSpc>
              <a:buClrTx/>
              <a:buFont typeface="Wingdings" panose="05000000000000000000" pitchFamily="2" charset="2"/>
              <a:buChar char="§"/>
            </a:pPr>
            <a:r>
              <a:rPr lang="ko-KR" altLang="en-US" sz="2800" dirty="0"/>
              <a:t>운영 데이터</a:t>
            </a:r>
            <a:r>
              <a:rPr lang="en-US" altLang="ko-KR" sz="2800" dirty="0"/>
              <a:t>(operational data)</a:t>
            </a:r>
          </a:p>
          <a:p>
            <a:pPr lvl="1">
              <a:lnSpc>
                <a:spcPct val="120000"/>
              </a:lnSpc>
              <a:buClrTx/>
              <a:buFont typeface="Wingdings" panose="05000000000000000000" pitchFamily="2" charset="2"/>
              <a:buChar char="§"/>
            </a:pPr>
            <a:r>
              <a:rPr lang="ko-KR" altLang="en-US" sz="2800" dirty="0"/>
              <a:t>공용 데이터</a:t>
            </a:r>
            <a:r>
              <a:rPr lang="en-US" altLang="ko-KR" sz="2800" dirty="0"/>
              <a:t>(shared data)</a:t>
            </a:r>
          </a:p>
          <a:p>
            <a:pPr lvl="1">
              <a:lnSpc>
                <a:spcPct val="120000"/>
              </a:lnSpc>
              <a:buClrTx/>
              <a:buFont typeface="Wingdings" panose="05000000000000000000" pitchFamily="2" charset="2"/>
              <a:buChar char="§"/>
            </a:pPr>
            <a:endParaRPr lang="en-US" altLang="ko-KR" sz="28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잉크 5"/>
              <p14:cNvContentPartPr/>
              <p14:nvPr/>
            </p14:nvContentPartPr>
            <p14:xfrm>
              <a:off x="82440" y="2070000"/>
              <a:ext cx="5626440" cy="4254840"/>
            </p14:xfrm>
          </p:contentPart>
        </mc:Choice>
        <mc:Fallback>
          <p:pic>
            <p:nvPicPr>
              <p:cNvPr id="6" name="잉크 5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3080" y="2060640"/>
                <a:ext cx="5645160" cy="4273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62973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제목 1"/>
          <p:cNvSpPr>
            <a:spLocks noGrp="1"/>
          </p:cNvSpPr>
          <p:nvPr>
            <p:ph type="title"/>
          </p:nvPr>
        </p:nvSpPr>
        <p:spPr>
          <a:xfrm>
            <a:off x="0" y="-1107504"/>
            <a:ext cx="9144000" cy="972782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xmlns="" id="{96937CB9-87AF-4938-A83A-A27DF782EFA4}"/>
              </a:ext>
            </a:extLst>
          </p:cNvPr>
          <p:cNvSpPr txBox="1">
            <a:spLocks/>
          </p:cNvSpPr>
          <p:nvPr/>
        </p:nvSpPr>
        <p:spPr bwMode="auto">
          <a:xfrm>
            <a:off x="-35521" y="-5911"/>
            <a:ext cx="9144000" cy="57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8006" tIns="49002" rIns="98006" bIns="49002" numCol="1" anchor="t" anchorCtr="0" compatLnSpc="1">
            <a:prstTxWarp prst="textNoShape">
              <a:avLst/>
            </a:prstTxWarp>
          </a:bodyPr>
          <a:lstStyle>
            <a:lvl1pPr marL="367521" indent="-367521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96298" indent="-306269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25070" indent="-245013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15098" indent="-245013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05126" indent="-245013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95154" indent="-245013" algn="l" defTabSz="98005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85183" indent="-245013" algn="l" defTabSz="98005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75210" indent="-245013" algn="l" defTabSz="98005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65238" indent="-245013" algn="l" defTabSz="98005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0" lang="ko-KR" altLang="en-US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▶ </a:t>
            </a:r>
            <a:r>
              <a:rPr lang="en-US" altLang="ko-KR" dirty="0" err="1" smtClean="0"/>
              <a:t>OpenPyXL</a:t>
            </a:r>
            <a:r>
              <a:rPr lang="en-US" altLang="ko-KR" dirty="0" smtClean="0"/>
              <a:t> Sheet </a:t>
            </a:r>
            <a:r>
              <a:rPr lang="ko-KR" altLang="en-US" dirty="0" smtClean="0"/>
              <a:t>열기</a:t>
            </a:r>
            <a:endParaRPr kumimoji="1" lang="en-US" altLang="ko-KR" dirty="0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21632" y="570152"/>
            <a:ext cx="9144000" cy="5256583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ko-KR" altLang="en-US" sz="2400" dirty="0" smtClean="0">
                <a:latin typeface="+mn-ea"/>
              </a:rPr>
              <a:t>파일 </a:t>
            </a:r>
            <a:r>
              <a:rPr lang="ko-KR" altLang="en-US" sz="2400" dirty="0">
                <a:latin typeface="+mn-ea"/>
              </a:rPr>
              <a:t>열기 </a:t>
            </a:r>
            <a:endParaRPr lang="ko-KR" altLang="en-US" sz="2400" b="0" dirty="0">
              <a:latin typeface="+mn-ea"/>
            </a:endParaRPr>
          </a:p>
          <a:p>
            <a:pPr marL="0" indent="0">
              <a:buNone/>
            </a:pPr>
            <a:r>
              <a:rPr lang="ko-KR" altLang="en-US" sz="2400" b="0" dirty="0">
                <a:latin typeface="+mn-ea"/>
              </a:rPr>
              <a:t>    </a:t>
            </a:r>
            <a:r>
              <a:rPr lang="en-US" altLang="ko-KR" sz="2400" b="0" dirty="0">
                <a:latin typeface="+mn-ea"/>
              </a:rPr>
              <a:t>- </a:t>
            </a:r>
            <a:r>
              <a:rPr lang="en-US" altLang="ko-KR" sz="2400" b="0" dirty="0" err="1">
                <a:latin typeface="+mn-ea"/>
              </a:rPr>
              <a:t>openpyxl.load_workbook</a:t>
            </a:r>
            <a:r>
              <a:rPr lang="en-US" altLang="ko-KR" sz="2400" b="0" dirty="0">
                <a:latin typeface="+mn-ea"/>
              </a:rPr>
              <a:t>('</a:t>
            </a:r>
            <a:r>
              <a:rPr lang="ko-KR" altLang="en-US" sz="2400" b="0" dirty="0">
                <a:latin typeface="+mn-ea"/>
              </a:rPr>
              <a:t>파일명</a:t>
            </a:r>
            <a:r>
              <a:rPr lang="en-US" altLang="ko-KR" sz="2400" b="0" dirty="0" smtClean="0">
                <a:latin typeface="+mn-ea"/>
              </a:rPr>
              <a:t>')</a:t>
            </a:r>
            <a:endParaRPr lang="en-US" altLang="ko-KR" sz="2400" b="0" dirty="0">
              <a:latin typeface="+mn-ea"/>
            </a:endParaRPr>
          </a:p>
          <a:p>
            <a:pPr marL="0" indent="0">
              <a:buNone/>
            </a:pPr>
            <a:r>
              <a:rPr lang="en-US" altLang="ko-KR" sz="2400" b="0" dirty="0" smtClean="0">
                <a:latin typeface="+mn-ea"/>
              </a:rPr>
              <a:t>     Ex</a:t>
            </a:r>
            <a:r>
              <a:rPr lang="en-US" altLang="ko-KR" sz="2400" b="0" dirty="0">
                <a:latin typeface="+mn-ea"/>
              </a:rPr>
              <a:t>) </a:t>
            </a:r>
            <a:r>
              <a:rPr lang="en-US" altLang="ko-KR" sz="2400" b="0" dirty="0" err="1">
                <a:latin typeface="+mn-ea"/>
              </a:rPr>
              <a:t>wb</a:t>
            </a:r>
            <a:r>
              <a:rPr lang="en-US" altLang="ko-KR" sz="2400" b="0" dirty="0">
                <a:latin typeface="+mn-ea"/>
              </a:rPr>
              <a:t> = </a:t>
            </a:r>
            <a:r>
              <a:rPr lang="en-US" altLang="ko-KR" sz="2400" b="0" dirty="0" err="1">
                <a:latin typeface="+mn-ea"/>
              </a:rPr>
              <a:t>openpyxl.load_workbook</a:t>
            </a:r>
            <a:r>
              <a:rPr lang="en-US" altLang="ko-KR" sz="2400" b="0" dirty="0">
                <a:latin typeface="+mn-ea"/>
              </a:rPr>
              <a:t>('./test.xlsx</a:t>
            </a:r>
            <a:r>
              <a:rPr lang="en-US" altLang="ko-KR" sz="2400" b="0" dirty="0" smtClean="0">
                <a:latin typeface="+mn-ea"/>
              </a:rPr>
              <a:t>')</a:t>
            </a:r>
          </a:p>
          <a:p>
            <a:pPr marL="0" indent="0">
              <a:buNone/>
            </a:pPr>
            <a:endParaRPr lang="en-US" altLang="ko-KR" sz="2400" b="0" dirty="0">
              <a:latin typeface="+mn-ea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ko-KR" altLang="en-US" sz="2400" dirty="0" smtClean="0">
                <a:latin typeface="+mn-ea"/>
              </a:rPr>
              <a:t>파일 </a:t>
            </a:r>
            <a:r>
              <a:rPr lang="ko-KR" altLang="en-US" sz="2400" dirty="0">
                <a:latin typeface="+mn-ea"/>
              </a:rPr>
              <a:t>닫기</a:t>
            </a:r>
            <a:endParaRPr lang="ko-KR" altLang="en-US" sz="2400" b="0" dirty="0">
              <a:latin typeface="+mn-ea"/>
            </a:endParaRPr>
          </a:p>
          <a:p>
            <a:pPr marL="0" indent="0">
              <a:buNone/>
            </a:pPr>
            <a:r>
              <a:rPr lang="ko-KR" altLang="en-US" sz="2400" b="0" dirty="0">
                <a:latin typeface="+mn-ea"/>
              </a:rPr>
              <a:t>    </a:t>
            </a:r>
            <a:r>
              <a:rPr lang="en-US" altLang="ko-KR" sz="2400" b="0" dirty="0">
                <a:latin typeface="+mn-ea"/>
              </a:rPr>
              <a:t>- close()</a:t>
            </a:r>
          </a:p>
          <a:p>
            <a:pPr marL="0" indent="0">
              <a:buNone/>
            </a:pPr>
            <a:r>
              <a:rPr lang="en-US" altLang="ko-KR" sz="2400" b="0" dirty="0" smtClean="0">
                <a:latin typeface="+mn-ea"/>
              </a:rPr>
              <a:t>     Ex</a:t>
            </a:r>
            <a:r>
              <a:rPr lang="en-US" altLang="ko-KR" sz="2400" b="0" dirty="0">
                <a:latin typeface="+mn-ea"/>
              </a:rPr>
              <a:t>) </a:t>
            </a:r>
            <a:r>
              <a:rPr lang="en-US" altLang="ko-KR" sz="2400" b="0" dirty="0" err="1">
                <a:latin typeface="+mn-ea"/>
              </a:rPr>
              <a:t>wb.close</a:t>
            </a:r>
            <a:r>
              <a:rPr lang="en-US" altLang="ko-KR" sz="2400" b="0" dirty="0">
                <a:latin typeface="+mn-ea"/>
              </a:rPr>
              <a:t>()</a:t>
            </a:r>
          </a:p>
          <a:p>
            <a:pPr marL="0" indent="0">
              <a:buNone/>
            </a:pPr>
            <a:endParaRPr lang="en-US" altLang="ko-KR" sz="2400" b="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29484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제목 1"/>
          <p:cNvSpPr>
            <a:spLocks noGrp="1"/>
          </p:cNvSpPr>
          <p:nvPr>
            <p:ph type="title"/>
          </p:nvPr>
        </p:nvSpPr>
        <p:spPr>
          <a:xfrm>
            <a:off x="0" y="-1107504"/>
            <a:ext cx="9144000" cy="972782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xmlns="" id="{96937CB9-87AF-4938-A83A-A27DF782EFA4}"/>
              </a:ext>
            </a:extLst>
          </p:cNvPr>
          <p:cNvSpPr txBox="1">
            <a:spLocks/>
          </p:cNvSpPr>
          <p:nvPr/>
        </p:nvSpPr>
        <p:spPr bwMode="auto">
          <a:xfrm>
            <a:off x="-35521" y="-5911"/>
            <a:ext cx="9144000" cy="57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8006" tIns="49002" rIns="98006" bIns="49002" numCol="1" anchor="t" anchorCtr="0" compatLnSpc="1">
            <a:prstTxWarp prst="textNoShape">
              <a:avLst/>
            </a:prstTxWarp>
          </a:bodyPr>
          <a:lstStyle>
            <a:lvl1pPr marL="367521" indent="-367521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96298" indent="-306269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25070" indent="-245013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15098" indent="-245013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05126" indent="-245013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95154" indent="-245013" algn="l" defTabSz="98005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85183" indent="-245013" algn="l" defTabSz="98005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75210" indent="-245013" algn="l" defTabSz="98005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65238" indent="-245013" algn="l" defTabSz="98005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0" lang="ko-KR" altLang="en-US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▶ </a:t>
            </a:r>
            <a:r>
              <a:rPr lang="en-US" altLang="ko-KR" dirty="0" err="1" smtClean="0"/>
              <a:t>OpenPyXL</a:t>
            </a:r>
            <a:r>
              <a:rPr lang="en-US" altLang="ko-KR" dirty="0" smtClean="0"/>
              <a:t> Sheet </a:t>
            </a:r>
            <a:r>
              <a:rPr lang="ko-KR" altLang="en-US" dirty="0" smtClean="0"/>
              <a:t>열기</a:t>
            </a:r>
            <a:endParaRPr kumimoji="1" lang="en-US" altLang="ko-KR" dirty="0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21632" y="570152"/>
            <a:ext cx="9144000" cy="5256583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altLang="ko-KR" sz="2400" dirty="0"/>
              <a:t>sheet </a:t>
            </a:r>
            <a:r>
              <a:rPr lang="ko-KR" altLang="en-US" sz="2400" dirty="0"/>
              <a:t>열기 </a:t>
            </a:r>
            <a:endParaRPr lang="ko-KR" altLang="en-US" sz="2400" b="0" dirty="0"/>
          </a:p>
          <a:p>
            <a:pPr marL="0" indent="0">
              <a:buNone/>
            </a:pPr>
            <a:r>
              <a:rPr lang="ko-KR" altLang="en-US" sz="2400" b="0" dirty="0"/>
              <a:t>    </a:t>
            </a:r>
            <a:r>
              <a:rPr lang="en-US" altLang="ko-KR" sz="2400" b="0" dirty="0"/>
              <a:t>(1) index</a:t>
            </a:r>
            <a:r>
              <a:rPr lang="ko-KR" altLang="en-US" sz="2400" b="0" dirty="0"/>
              <a:t>를 </a:t>
            </a:r>
            <a:r>
              <a:rPr lang="en-US" altLang="ko-KR" sz="2400" b="0" dirty="0"/>
              <a:t>sheet</a:t>
            </a:r>
            <a:r>
              <a:rPr lang="ko-KR" altLang="en-US" sz="2400" b="0" dirty="0" err="1"/>
              <a:t>이름으로하여</a:t>
            </a:r>
            <a:r>
              <a:rPr lang="ko-KR" altLang="en-US" sz="2400" b="0" dirty="0"/>
              <a:t> 찾기</a:t>
            </a:r>
            <a:endParaRPr lang="en-US" altLang="ko-KR" sz="2400" b="0" dirty="0"/>
          </a:p>
          <a:p>
            <a:pPr marL="0" indent="0">
              <a:buNone/>
            </a:pPr>
            <a:r>
              <a:rPr lang="en-US" altLang="ko-KR" sz="2400" b="0" dirty="0"/>
              <a:t>    - </a:t>
            </a:r>
            <a:r>
              <a:rPr lang="en-US" altLang="ko-KR" sz="2400" b="0" dirty="0" err="1"/>
              <a:t>wb</a:t>
            </a:r>
            <a:r>
              <a:rPr lang="en-US" altLang="ko-KR" sz="2400" b="0" dirty="0"/>
              <a:t>['sheet1'] </a:t>
            </a:r>
          </a:p>
          <a:p>
            <a:pPr marL="0" indent="0">
              <a:buNone/>
            </a:pPr>
            <a:r>
              <a:rPr lang="en-US" altLang="ko-KR" sz="2400" b="0" dirty="0"/>
              <a:t>  </a:t>
            </a:r>
          </a:p>
          <a:p>
            <a:pPr marL="0" indent="0">
              <a:buNone/>
            </a:pPr>
            <a:r>
              <a:rPr lang="en-US" altLang="ko-KR" sz="2400" b="0" dirty="0"/>
              <a:t>    (2) </a:t>
            </a:r>
            <a:r>
              <a:rPr lang="en-US" altLang="ko-KR" sz="2400" b="0" dirty="0" err="1"/>
              <a:t>get_sheet_by_name</a:t>
            </a:r>
            <a:r>
              <a:rPr lang="en-US" altLang="ko-KR" sz="2400" b="0" dirty="0"/>
              <a:t>('Sheet1') </a:t>
            </a:r>
            <a:r>
              <a:rPr lang="ko-KR" altLang="en-US" sz="2400" b="0" dirty="0"/>
              <a:t>함수 이용</a:t>
            </a:r>
            <a:endParaRPr lang="en-US" altLang="ko-KR" sz="2400" b="0" dirty="0"/>
          </a:p>
          <a:p>
            <a:pPr marL="0" indent="0">
              <a:buNone/>
            </a:pPr>
            <a:r>
              <a:rPr lang="en-US" altLang="ko-KR" sz="2400" b="0" dirty="0"/>
              <a:t>    - sheet = </a:t>
            </a:r>
            <a:r>
              <a:rPr lang="en-US" altLang="ko-KR" sz="2400" b="0" dirty="0" err="1"/>
              <a:t>wb.get_sheet_by_name</a:t>
            </a:r>
            <a:r>
              <a:rPr lang="en-US" altLang="ko-KR" sz="2400" b="0" dirty="0"/>
              <a:t>('Sheet1')</a:t>
            </a:r>
          </a:p>
          <a:p>
            <a:pPr marL="0" indent="0">
              <a:buNone/>
            </a:pPr>
            <a:r>
              <a:rPr lang="en-US" altLang="ko-KR" sz="2400" b="0" dirty="0"/>
              <a:t>  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ko-KR" altLang="en-US" sz="2400" dirty="0"/>
              <a:t>현재 열린 </a:t>
            </a:r>
            <a:r>
              <a:rPr lang="en-US" altLang="ko-KR" sz="2400" dirty="0"/>
              <a:t>sheet</a:t>
            </a:r>
            <a:r>
              <a:rPr lang="ko-KR" altLang="en-US" sz="2400" dirty="0"/>
              <a:t>를 열기</a:t>
            </a:r>
            <a:endParaRPr lang="ko-KR" altLang="en-US" sz="2400" b="0" dirty="0"/>
          </a:p>
          <a:p>
            <a:pPr marL="0" indent="0">
              <a:buNone/>
            </a:pPr>
            <a:r>
              <a:rPr lang="ko-KR" altLang="en-US" sz="2400" b="0" dirty="0"/>
              <a:t>    </a:t>
            </a:r>
            <a:r>
              <a:rPr lang="en-US" altLang="ko-KR" sz="2400" b="0" dirty="0"/>
              <a:t>- </a:t>
            </a:r>
            <a:r>
              <a:rPr lang="en-US" altLang="ko-KR" sz="2400" b="0" dirty="0" err="1"/>
              <a:t>wb.actvie</a:t>
            </a:r>
            <a:endParaRPr lang="en-US" altLang="ko-KR" sz="2400" b="0" dirty="0"/>
          </a:p>
          <a:p>
            <a:pPr marL="0" indent="0">
              <a:buNone/>
            </a:pPr>
            <a:r>
              <a:rPr lang="en-US" altLang="ko-KR" sz="2400" b="0" dirty="0"/>
              <a:t>    Ex) sheet = </a:t>
            </a:r>
            <a:r>
              <a:rPr lang="en-US" altLang="ko-KR" sz="2400" b="0" dirty="0" err="1"/>
              <a:t>wb.actvie</a:t>
            </a:r>
            <a:endParaRPr lang="en-US" altLang="ko-KR" sz="2400" b="0" dirty="0"/>
          </a:p>
          <a:p>
            <a:pPr marL="0" indent="0">
              <a:buNone/>
            </a:pPr>
            <a:endParaRPr lang="en-US" altLang="ko-KR" sz="2400" b="0" dirty="0"/>
          </a:p>
          <a:p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545310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제목 1"/>
          <p:cNvSpPr>
            <a:spLocks noGrp="1"/>
          </p:cNvSpPr>
          <p:nvPr>
            <p:ph type="title"/>
          </p:nvPr>
        </p:nvSpPr>
        <p:spPr>
          <a:xfrm>
            <a:off x="0" y="-1107504"/>
            <a:ext cx="9144000" cy="972782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xmlns="" id="{96937CB9-87AF-4938-A83A-A27DF782EFA4}"/>
              </a:ext>
            </a:extLst>
          </p:cNvPr>
          <p:cNvSpPr txBox="1">
            <a:spLocks/>
          </p:cNvSpPr>
          <p:nvPr/>
        </p:nvSpPr>
        <p:spPr bwMode="auto">
          <a:xfrm>
            <a:off x="-35521" y="-5911"/>
            <a:ext cx="9144000" cy="57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8006" tIns="49002" rIns="98006" bIns="49002" numCol="1" anchor="t" anchorCtr="0" compatLnSpc="1">
            <a:prstTxWarp prst="textNoShape">
              <a:avLst/>
            </a:prstTxWarp>
          </a:bodyPr>
          <a:lstStyle>
            <a:lvl1pPr marL="367521" indent="-367521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96298" indent="-306269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25070" indent="-245013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15098" indent="-245013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05126" indent="-245013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95154" indent="-245013" algn="l" defTabSz="98005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85183" indent="-245013" algn="l" defTabSz="98005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75210" indent="-245013" algn="l" defTabSz="98005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65238" indent="-245013" algn="l" defTabSz="98005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0" lang="ko-KR" altLang="en-US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▶ </a:t>
            </a:r>
            <a:r>
              <a:rPr lang="en-US" altLang="ko-KR" dirty="0" err="1" smtClean="0"/>
              <a:t>OpenPyXL</a:t>
            </a:r>
            <a:r>
              <a:rPr lang="en-US" altLang="ko-KR" dirty="0" smtClean="0"/>
              <a:t> Sheet </a:t>
            </a:r>
            <a:r>
              <a:rPr lang="ko-KR" altLang="en-US" dirty="0" smtClean="0"/>
              <a:t>읽기</a:t>
            </a:r>
            <a:endParaRPr kumimoji="1" lang="en-US" altLang="ko-KR" dirty="0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21632" y="570152"/>
            <a:ext cx="9144000" cy="5256583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altLang="ko-KR" sz="2400" dirty="0" smtClean="0"/>
              <a:t>cell </a:t>
            </a:r>
            <a:r>
              <a:rPr lang="ko-KR" altLang="en-US" sz="2400" dirty="0"/>
              <a:t>접근 방법</a:t>
            </a:r>
            <a:endParaRPr lang="ko-KR" altLang="en-US" sz="2400" b="0" dirty="0"/>
          </a:p>
          <a:p>
            <a:pPr marL="0" indent="0">
              <a:buNone/>
            </a:pPr>
            <a:r>
              <a:rPr lang="en-US" altLang="ko-KR" sz="2400" b="0" dirty="0"/>
              <a:t> </a:t>
            </a:r>
            <a:r>
              <a:rPr lang="en-US" altLang="ko-KR" sz="2400" b="0" dirty="0" smtClean="0"/>
              <a:t>    - </a:t>
            </a:r>
            <a:r>
              <a:rPr lang="en-US" altLang="ko-KR" sz="2400" b="0" dirty="0"/>
              <a:t>sheet = </a:t>
            </a:r>
            <a:r>
              <a:rPr lang="en-US" altLang="ko-KR" sz="2400" b="0" dirty="0" err="1"/>
              <a:t>wb</a:t>
            </a:r>
            <a:r>
              <a:rPr lang="en-US" altLang="ko-KR" sz="2400" b="0" dirty="0"/>
              <a:t>['Sheet1'] </a:t>
            </a:r>
            <a:r>
              <a:rPr lang="ko-KR" altLang="en-US" sz="2400" b="0" dirty="0"/>
              <a:t>를 통해 우선 </a:t>
            </a:r>
            <a:r>
              <a:rPr lang="en-US" altLang="ko-KR" sz="2400" b="0" dirty="0"/>
              <a:t>sheet </a:t>
            </a:r>
            <a:r>
              <a:rPr lang="ko-KR" altLang="en-US" sz="2400" b="0" dirty="0"/>
              <a:t>정보를 얻는다</a:t>
            </a:r>
            <a:r>
              <a:rPr lang="en-US" altLang="ko-KR" sz="2400" b="0" dirty="0"/>
              <a:t>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altLang="ko-KR" sz="2400" dirty="0" smtClean="0"/>
              <a:t>cell</a:t>
            </a:r>
            <a:r>
              <a:rPr lang="ko-KR" altLang="en-US" sz="2400" dirty="0"/>
              <a:t>의 </a:t>
            </a:r>
            <a:r>
              <a:rPr lang="en-US" altLang="ko-KR" sz="2400" dirty="0"/>
              <a:t>index </a:t>
            </a:r>
            <a:r>
              <a:rPr lang="ko-KR" altLang="en-US" sz="2400" dirty="0"/>
              <a:t>를 이용한 방법</a:t>
            </a:r>
            <a:endParaRPr lang="ko-KR" altLang="en-US" sz="2400" b="0" dirty="0"/>
          </a:p>
          <a:p>
            <a:pPr marL="0" indent="0">
              <a:buNone/>
            </a:pPr>
            <a:r>
              <a:rPr lang="en-US" altLang="ko-KR" sz="2400" b="0" dirty="0"/>
              <a:t> </a:t>
            </a:r>
            <a:r>
              <a:rPr lang="en-US" altLang="ko-KR" sz="2400" b="0" dirty="0" smtClean="0"/>
              <a:t>    &gt;&gt; </a:t>
            </a:r>
            <a:r>
              <a:rPr lang="en-US" altLang="ko-KR" sz="2400" b="0" dirty="0"/>
              <a:t>A1 = sheet['A1'] </a:t>
            </a:r>
          </a:p>
          <a:p>
            <a:pPr marL="0" indent="0">
              <a:buNone/>
            </a:pPr>
            <a:r>
              <a:rPr lang="en-US" altLang="ko-KR" sz="2400" b="0" dirty="0"/>
              <a:t> </a:t>
            </a:r>
            <a:r>
              <a:rPr lang="en-US" altLang="ko-KR" sz="2400" b="0" dirty="0" smtClean="0"/>
              <a:t>  </a:t>
            </a:r>
            <a:r>
              <a:rPr lang="en-US" altLang="ko-KR" sz="2400" b="0" dirty="0"/>
              <a:t>  &gt;&gt; </a:t>
            </a:r>
            <a:r>
              <a:rPr lang="en-US" altLang="ko-KR" sz="2400" b="0" dirty="0" smtClean="0"/>
              <a:t>A1.value</a:t>
            </a:r>
          </a:p>
          <a:p>
            <a:pPr marL="0" indent="0">
              <a:buNone/>
            </a:pPr>
            <a:r>
              <a:rPr lang="en-US" altLang="ko-KR" sz="2400" b="0" dirty="0"/>
              <a:t> </a:t>
            </a:r>
            <a:r>
              <a:rPr lang="en-US" altLang="ko-KR" sz="2400" b="0" dirty="0" smtClean="0"/>
              <a:t>         Sheet1 </a:t>
            </a:r>
            <a:r>
              <a:rPr lang="en-US" altLang="ko-KR" sz="2400" b="0" dirty="0"/>
              <a:t>A1 value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altLang="ko-KR" sz="2400" dirty="0" smtClean="0"/>
              <a:t>cell</a:t>
            </a:r>
            <a:r>
              <a:rPr lang="en-US" altLang="ko-KR" sz="2400" dirty="0"/>
              <a:t>()</a:t>
            </a:r>
            <a:r>
              <a:rPr lang="ko-KR" altLang="en-US" sz="2400" dirty="0"/>
              <a:t>함수를 이용</a:t>
            </a:r>
            <a:endParaRPr lang="ko-KR" altLang="en-US" sz="2400" b="0" dirty="0"/>
          </a:p>
          <a:p>
            <a:pPr marL="0" indent="0">
              <a:buNone/>
            </a:pPr>
            <a:r>
              <a:rPr lang="en-US" altLang="ko-KR" sz="2400" b="0" dirty="0"/>
              <a:t> </a:t>
            </a:r>
            <a:r>
              <a:rPr lang="en-US" altLang="ko-KR" sz="2400" b="0" dirty="0" smtClean="0"/>
              <a:t>    </a:t>
            </a:r>
            <a:r>
              <a:rPr lang="ko-KR" altLang="en-US" sz="2400" b="0" dirty="0" err="1" smtClean="0"/>
              <a:t>파라미터로</a:t>
            </a:r>
            <a:r>
              <a:rPr lang="ko-KR" altLang="en-US" sz="2400" b="0" dirty="0" smtClean="0"/>
              <a:t> </a:t>
            </a:r>
            <a:r>
              <a:rPr lang="en-US" altLang="ko-KR" sz="2400" b="0" dirty="0"/>
              <a:t>row</a:t>
            </a:r>
            <a:r>
              <a:rPr lang="ko-KR" altLang="en-US" sz="2400" b="0" dirty="0"/>
              <a:t>와 </a:t>
            </a:r>
            <a:r>
              <a:rPr lang="en-US" altLang="ko-KR" sz="2400" b="0" dirty="0"/>
              <a:t>column</a:t>
            </a:r>
            <a:r>
              <a:rPr lang="ko-KR" altLang="en-US" sz="2400" b="0" dirty="0"/>
              <a:t>을 사용한다</a:t>
            </a:r>
            <a:r>
              <a:rPr lang="en-US" altLang="ko-KR" sz="2400" b="0" dirty="0"/>
              <a:t>.</a:t>
            </a:r>
          </a:p>
          <a:p>
            <a:pPr marL="0" indent="0">
              <a:buNone/>
            </a:pPr>
            <a:r>
              <a:rPr lang="ko-KR" altLang="en-US" sz="2400" b="0" dirty="0" smtClean="0"/>
              <a:t>     마지막 </a:t>
            </a:r>
            <a:r>
              <a:rPr lang="ko-KR" altLang="en-US" sz="2400" b="0" dirty="0"/>
              <a:t>값이 존재하는 셀</a:t>
            </a:r>
            <a:r>
              <a:rPr lang="en-US" altLang="ko-KR" sz="2400" b="0" dirty="0"/>
              <a:t>(row)    : </a:t>
            </a:r>
            <a:r>
              <a:rPr lang="en-US" altLang="ko-KR" sz="2400" b="0" dirty="0" err="1"/>
              <a:t>sheet.max_row</a:t>
            </a:r>
            <a:endParaRPr lang="en-US" altLang="ko-KR" sz="2400" b="0" dirty="0"/>
          </a:p>
          <a:p>
            <a:pPr marL="0" indent="0">
              <a:buNone/>
            </a:pPr>
            <a:r>
              <a:rPr lang="ko-KR" altLang="en-US" sz="2400" b="0" dirty="0" smtClean="0"/>
              <a:t>     마지막 </a:t>
            </a:r>
            <a:r>
              <a:rPr lang="ko-KR" altLang="en-US" sz="2400" b="0" dirty="0"/>
              <a:t>값이 존재하는 셀</a:t>
            </a:r>
            <a:r>
              <a:rPr lang="en-US" altLang="ko-KR" sz="2400" b="0" dirty="0"/>
              <a:t>(column) : </a:t>
            </a:r>
            <a:r>
              <a:rPr lang="en-US" altLang="ko-KR" sz="2400" b="0" dirty="0" err="1"/>
              <a:t>sheet.max_column</a:t>
            </a:r>
            <a:endParaRPr lang="en-US" altLang="ko-KR" sz="2400" b="0" dirty="0"/>
          </a:p>
          <a:p>
            <a:pPr marL="0" indent="0">
              <a:buNone/>
            </a:pPr>
            <a:r>
              <a:rPr lang="en-US" altLang="ko-KR" sz="2400" b="0" dirty="0"/>
              <a:t>        Ex</a:t>
            </a:r>
            <a:r>
              <a:rPr lang="en-US" altLang="ko-KR" sz="2400" b="0" dirty="0" smtClean="0"/>
              <a:t>) &gt;&gt; </a:t>
            </a:r>
            <a:r>
              <a:rPr lang="en-US" altLang="ko-KR" sz="2400" b="0" dirty="0"/>
              <a:t>A1 = </a:t>
            </a:r>
            <a:r>
              <a:rPr lang="en-US" altLang="ko-KR" sz="2400" b="0" dirty="0" err="1"/>
              <a:t>sheet.cell</a:t>
            </a:r>
            <a:r>
              <a:rPr lang="en-US" altLang="ko-KR" sz="2400" b="0" dirty="0"/>
              <a:t>(row = 1, column = 1)</a:t>
            </a:r>
          </a:p>
          <a:p>
            <a:pPr marL="0" indent="0">
              <a:buNone/>
            </a:pPr>
            <a:r>
              <a:rPr lang="en-US" altLang="ko-KR" sz="2400" b="0" dirty="0"/>
              <a:t> </a:t>
            </a:r>
            <a:r>
              <a:rPr lang="en-US" altLang="ko-KR" sz="2400" b="0" dirty="0" smtClean="0"/>
              <a:t>                 Sheet1 </a:t>
            </a:r>
            <a:r>
              <a:rPr lang="en-US" altLang="ko-KR" sz="2400" b="0" dirty="0"/>
              <a:t>A1 </a:t>
            </a:r>
            <a:r>
              <a:rPr lang="en-US" altLang="ko-KR" sz="2400" b="0" dirty="0" smtClean="0"/>
              <a:t>value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864909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제목 1"/>
          <p:cNvSpPr>
            <a:spLocks noGrp="1"/>
          </p:cNvSpPr>
          <p:nvPr>
            <p:ph type="title"/>
          </p:nvPr>
        </p:nvSpPr>
        <p:spPr>
          <a:xfrm>
            <a:off x="0" y="-1107504"/>
            <a:ext cx="9144000" cy="972782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xmlns="" id="{96937CB9-87AF-4938-A83A-A27DF782EFA4}"/>
              </a:ext>
            </a:extLst>
          </p:cNvPr>
          <p:cNvSpPr txBox="1">
            <a:spLocks/>
          </p:cNvSpPr>
          <p:nvPr/>
        </p:nvSpPr>
        <p:spPr bwMode="auto">
          <a:xfrm>
            <a:off x="-35521" y="-5911"/>
            <a:ext cx="9144000" cy="57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8006" tIns="49002" rIns="98006" bIns="49002" numCol="1" anchor="t" anchorCtr="0" compatLnSpc="1">
            <a:prstTxWarp prst="textNoShape">
              <a:avLst/>
            </a:prstTxWarp>
          </a:bodyPr>
          <a:lstStyle>
            <a:lvl1pPr marL="367521" indent="-367521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96298" indent="-306269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25070" indent="-245013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15098" indent="-245013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05126" indent="-245013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95154" indent="-245013" algn="l" defTabSz="98005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85183" indent="-245013" algn="l" defTabSz="98005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75210" indent="-245013" algn="l" defTabSz="98005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65238" indent="-245013" algn="l" defTabSz="98005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0" lang="ko-KR" altLang="en-US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▶ </a:t>
            </a:r>
            <a:r>
              <a:rPr lang="en-US" altLang="ko-KR" dirty="0" err="1" smtClean="0"/>
              <a:t>OpenPyXL</a:t>
            </a:r>
            <a:r>
              <a:rPr lang="en-US" altLang="ko-KR" dirty="0" smtClean="0"/>
              <a:t> Sheet </a:t>
            </a:r>
            <a:r>
              <a:rPr lang="ko-KR" altLang="en-US" dirty="0" smtClean="0"/>
              <a:t>읽기</a:t>
            </a:r>
            <a:endParaRPr kumimoji="1" lang="en-US" altLang="ko-KR" dirty="0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21632" y="570152"/>
            <a:ext cx="9144000" cy="5256583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ko-KR" altLang="en-US" sz="2400" dirty="0" smtClean="0">
                <a:latin typeface="+mn-ea"/>
              </a:rPr>
              <a:t>여러 </a:t>
            </a:r>
            <a:r>
              <a:rPr lang="en-US" altLang="ko-KR" sz="2400" dirty="0">
                <a:latin typeface="+mn-ea"/>
              </a:rPr>
              <a:t>cell </a:t>
            </a:r>
            <a:r>
              <a:rPr lang="ko-KR" altLang="en-US" sz="2400" dirty="0">
                <a:latin typeface="+mn-ea"/>
              </a:rPr>
              <a:t>접근 </a:t>
            </a:r>
            <a:r>
              <a:rPr lang="ko-KR" altLang="en-US" sz="2400" dirty="0" smtClean="0">
                <a:latin typeface="+mn-ea"/>
              </a:rPr>
              <a:t>하기</a:t>
            </a:r>
            <a:endParaRPr lang="en-US" altLang="ko-KR" sz="2400" dirty="0" smtClean="0">
              <a:latin typeface="+mn-ea"/>
            </a:endParaRPr>
          </a:p>
          <a:p>
            <a:pPr>
              <a:buFont typeface="Wingdings" panose="05000000000000000000" pitchFamily="2" charset="2"/>
              <a:buChar char="§"/>
            </a:pPr>
            <a:endParaRPr lang="ko-KR" altLang="en-US" sz="2400" b="0" dirty="0">
              <a:latin typeface="+mn-ea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ko-KR" altLang="en-US" sz="2400" b="0" dirty="0" smtClean="0">
                <a:latin typeface="+mn-ea"/>
              </a:rPr>
              <a:t>특정 </a:t>
            </a:r>
            <a:r>
              <a:rPr lang="ko-KR" altLang="en-US" sz="2400" b="0" dirty="0">
                <a:latin typeface="+mn-ea"/>
              </a:rPr>
              <a:t>범위</a:t>
            </a:r>
          </a:p>
          <a:p>
            <a:pPr marL="0" indent="0">
              <a:buNone/>
            </a:pPr>
            <a:r>
              <a:rPr lang="ko-KR" altLang="en-US" sz="2400" b="0" dirty="0">
                <a:latin typeface="+mn-ea"/>
              </a:rPr>
              <a:t>  </a:t>
            </a:r>
            <a:r>
              <a:rPr lang="en-US" altLang="ko-KR" sz="2400" b="0" dirty="0">
                <a:latin typeface="+mn-ea"/>
              </a:rPr>
              <a:t>- </a:t>
            </a:r>
            <a:r>
              <a:rPr lang="en-US" altLang="ko-KR" sz="2400" b="0" dirty="0" err="1">
                <a:latin typeface="+mn-ea"/>
              </a:rPr>
              <a:t>cell_range</a:t>
            </a:r>
            <a:r>
              <a:rPr lang="en-US" altLang="ko-KR" sz="2400" b="0" dirty="0">
                <a:latin typeface="+mn-ea"/>
              </a:rPr>
              <a:t> = sheet['A1':'C2</a:t>
            </a:r>
            <a:r>
              <a:rPr lang="en-US" altLang="ko-KR" sz="2400" b="0" dirty="0" smtClean="0">
                <a:latin typeface="+mn-ea"/>
              </a:rPr>
              <a:t>']</a:t>
            </a:r>
            <a:endParaRPr lang="en-US" altLang="ko-KR" sz="2400" b="0" dirty="0">
              <a:latin typeface="+mn-ea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ko-KR" altLang="en-US" sz="2400" b="0" dirty="0" smtClean="0">
                <a:latin typeface="+mn-ea"/>
              </a:rPr>
              <a:t>특정 </a:t>
            </a:r>
            <a:r>
              <a:rPr lang="en-US" altLang="ko-KR" sz="2400" b="0" dirty="0">
                <a:latin typeface="+mn-ea"/>
              </a:rPr>
              <a:t>row </a:t>
            </a:r>
          </a:p>
          <a:p>
            <a:pPr marL="0" indent="0">
              <a:buNone/>
            </a:pPr>
            <a:r>
              <a:rPr lang="en-US" altLang="ko-KR" sz="2400" b="0" dirty="0">
                <a:latin typeface="+mn-ea"/>
              </a:rPr>
              <a:t>  - row10 = sheet[10</a:t>
            </a:r>
            <a:r>
              <a:rPr lang="en-US" altLang="ko-KR" sz="2400" b="0" dirty="0" smtClean="0">
                <a:latin typeface="+mn-ea"/>
              </a:rPr>
              <a:t>]</a:t>
            </a:r>
            <a:endParaRPr lang="en-US" altLang="ko-KR" sz="2400" b="0" dirty="0">
              <a:latin typeface="+mn-ea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ko-KR" altLang="en-US" sz="2400" b="0" dirty="0" smtClean="0">
                <a:latin typeface="+mn-ea"/>
              </a:rPr>
              <a:t>특정 </a:t>
            </a:r>
            <a:r>
              <a:rPr lang="en-US" altLang="ko-KR" sz="2400" b="0" dirty="0">
                <a:latin typeface="+mn-ea"/>
              </a:rPr>
              <a:t>row </a:t>
            </a:r>
            <a:r>
              <a:rPr lang="ko-KR" altLang="en-US" sz="2400" b="0" dirty="0">
                <a:latin typeface="+mn-ea"/>
              </a:rPr>
              <a:t>범위 </a:t>
            </a:r>
          </a:p>
          <a:p>
            <a:pPr marL="0" indent="0">
              <a:buNone/>
            </a:pPr>
            <a:r>
              <a:rPr lang="ko-KR" altLang="en-US" sz="2400" b="0" dirty="0">
                <a:latin typeface="+mn-ea"/>
              </a:rPr>
              <a:t>  </a:t>
            </a:r>
            <a:r>
              <a:rPr lang="en-US" altLang="ko-KR" sz="2400" b="0" dirty="0">
                <a:latin typeface="+mn-ea"/>
              </a:rPr>
              <a:t>- </a:t>
            </a:r>
            <a:r>
              <a:rPr lang="en-US" altLang="ko-KR" sz="2400" b="0" dirty="0" err="1">
                <a:latin typeface="+mn-ea"/>
              </a:rPr>
              <a:t>row_range</a:t>
            </a:r>
            <a:r>
              <a:rPr lang="en-US" altLang="ko-KR" sz="2400" b="0" dirty="0">
                <a:latin typeface="+mn-ea"/>
              </a:rPr>
              <a:t> = sheet[5:10]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ko-KR" altLang="en-US" sz="2400" b="0" dirty="0" smtClean="0">
                <a:latin typeface="+mn-ea"/>
              </a:rPr>
              <a:t>특정 </a:t>
            </a:r>
            <a:r>
              <a:rPr lang="en-US" altLang="ko-KR" sz="2400" b="0" dirty="0">
                <a:latin typeface="+mn-ea"/>
              </a:rPr>
              <a:t>Column</a:t>
            </a:r>
          </a:p>
          <a:p>
            <a:pPr marL="0" indent="0">
              <a:buNone/>
            </a:pPr>
            <a:r>
              <a:rPr lang="en-US" altLang="ko-KR" sz="2400" b="0" dirty="0">
                <a:latin typeface="+mn-ea"/>
              </a:rPr>
              <a:t>  - </a:t>
            </a:r>
            <a:r>
              <a:rPr lang="en-US" altLang="ko-KR" sz="2400" b="0" dirty="0" err="1">
                <a:latin typeface="+mn-ea"/>
              </a:rPr>
              <a:t>colC</a:t>
            </a:r>
            <a:r>
              <a:rPr lang="en-US" altLang="ko-KR" sz="2400" b="0" dirty="0">
                <a:latin typeface="+mn-ea"/>
              </a:rPr>
              <a:t> = sheet['C']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ko-KR" altLang="en-US" sz="2400" b="0" dirty="0" smtClean="0">
                <a:latin typeface="+mn-ea"/>
              </a:rPr>
              <a:t>특정 </a:t>
            </a:r>
            <a:r>
              <a:rPr lang="en-US" altLang="ko-KR" sz="2400" b="0" dirty="0">
                <a:latin typeface="+mn-ea"/>
              </a:rPr>
              <a:t>Column </a:t>
            </a:r>
            <a:r>
              <a:rPr lang="ko-KR" altLang="en-US" sz="2400" b="0" dirty="0">
                <a:latin typeface="+mn-ea"/>
              </a:rPr>
              <a:t>범위</a:t>
            </a:r>
          </a:p>
          <a:p>
            <a:pPr marL="0" indent="0">
              <a:buNone/>
            </a:pPr>
            <a:r>
              <a:rPr lang="ko-KR" altLang="en-US" sz="2400" b="0" dirty="0">
                <a:latin typeface="+mn-ea"/>
              </a:rPr>
              <a:t>  </a:t>
            </a:r>
            <a:r>
              <a:rPr lang="en-US" altLang="ko-KR" sz="2400" b="0" dirty="0">
                <a:latin typeface="+mn-ea"/>
              </a:rPr>
              <a:t>- </a:t>
            </a:r>
            <a:r>
              <a:rPr lang="en-US" altLang="ko-KR" sz="2400" b="0" dirty="0" err="1">
                <a:latin typeface="+mn-ea"/>
              </a:rPr>
              <a:t>col_range</a:t>
            </a:r>
            <a:r>
              <a:rPr lang="en-US" altLang="ko-KR" sz="2400" b="0" dirty="0">
                <a:latin typeface="+mn-ea"/>
              </a:rPr>
              <a:t> = sheet['C:D</a:t>
            </a:r>
            <a:r>
              <a:rPr lang="en-US" altLang="ko-KR" sz="2400" b="0" dirty="0" smtClean="0">
                <a:latin typeface="+mn-ea"/>
              </a:rPr>
              <a:t>']</a:t>
            </a:r>
            <a:endParaRPr lang="en-US" altLang="ko-KR" sz="2400" b="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26846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095" y="1412776"/>
            <a:ext cx="6911074" cy="432331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내용 개체 틀 2">
            <a:extLst>
              <a:ext uri="{FF2B5EF4-FFF2-40B4-BE49-F238E27FC236}">
                <a16:creationId xmlns:a16="http://schemas.microsoft.com/office/drawing/2014/main" xmlns="" id="{96937CB9-87AF-4938-A83A-A27DF782EFA4}"/>
              </a:ext>
            </a:extLst>
          </p:cNvPr>
          <p:cNvSpPr txBox="1">
            <a:spLocks/>
          </p:cNvSpPr>
          <p:nvPr/>
        </p:nvSpPr>
        <p:spPr bwMode="auto">
          <a:xfrm>
            <a:off x="-35521" y="-5911"/>
            <a:ext cx="9144000" cy="57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8006" tIns="49002" rIns="98006" bIns="49002" numCol="1" anchor="t" anchorCtr="0" compatLnSpc="1">
            <a:prstTxWarp prst="textNoShape">
              <a:avLst/>
            </a:prstTxWarp>
          </a:bodyPr>
          <a:lstStyle>
            <a:lvl1pPr marL="367521" indent="-367521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96298" indent="-306269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25070" indent="-245013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15098" indent="-245013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05126" indent="-245013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95154" indent="-245013" algn="l" defTabSz="98005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85183" indent="-245013" algn="l" defTabSz="98005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75210" indent="-245013" algn="l" defTabSz="98005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65238" indent="-245013" algn="l" defTabSz="98005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0" lang="ko-KR" altLang="en-US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▶ </a:t>
            </a:r>
            <a:r>
              <a:rPr lang="en-US" altLang="ko-KR" dirty="0" err="1" smtClean="0"/>
              <a:t>OpenPyXL</a:t>
            </a:r>
            <a:r>
              <a:rPr lang="en-US" altLang="ko-KR" dirty="0" smtClean="0"/>
              <a:t> Sheet </a:t>
            </a:r>
            <a:r>
              <a:rPr lang="ko-KR" altLang="en-US" dirty="0" smtClean="0"/>
              <a:t>읽기</a:t>
            </a:r>
            <a:endParaRPr kumimoji="1" lang="en-US" altLang="ko-KR" dirty="0"/>
          </a:p>
        </p:txBody>
      </p:sp>
      <p:sp>
        <p:nvSpPr>
          <p:cNvPr id="6" name="내용 개체 틀 1"/>
          <p:cNvSpPr txBox="1">
            <a:spLocks/>
          </p:cNvSpPr>
          <p:nvPr/>
        </p:nvSpPr>
        <p:spPr bwMode="auto">
          <a:xfrm>
            <a:off x="21632" y="570153"/>
            <a:ext cx="9144000" cy="62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8006" tIns="49002" rIns="98006" bIns="49002" numCol="1" anchor="t" anchorCtr="0" compatLnSpc="1">
            <a:prstTxWarp prst="textNoShape">
              <a:avLst/>
            </a:prstTxWarp>
          </a:bodyPr>
          <a:lstStyle>
            <a:lvl1pPr marL="367521" indent="-367521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96298" indent="-306269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25070" indent="-245013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15098" indent="-245013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05126" indent="-245013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95154" indent="-245013" algn="l" defTabSz="98005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85183" indent="-245013" algn="l" defTabSz="98005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75210" indent="-245013" algn="l" defTabSz="98005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65238" indent="-245013" algn="l" defTabSz="98005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kumimoji="0" lang="en-US" altLang="ko-KR" sz="2400" dirty="0" smtClean="0"/>
              <a:t>‘output’ </a:t>
            </a:r>
            <a:r>
              <a:rPr kumimoji="0" lang="ko-KR" altLang="en-US" sz="2400" dirty="0" smtClean="0"/>
              <a:t>이름의 </a:t>
            </a:r>
            <a:r>
              <a:rPr kumimoji="0" lang="en-US" altLang="ko-KR" sz="2400" dirty="0" smtClean="0"/>
              <a:t>Sheet</a:t>
            </a:r>
            <a:r>
              <a:rPr kumimoji="0" lang="ko-KR" altLang="en-US" sz="2400" dirty="0" smtClean="0"/>
              <a:t> </a:t>
            </a:r>
            <a:r>
              <a:rPr kumimoji="0" lang="en-US" altLang="ko-KR" sz="2400" dirty="0" smtClean="0"/>
              <a:t>: A1, B2 </a:t>
            </a:r>
            <a:r>
              <a:rPr kumimoji="0" lang="ko-KR" altLang="en-US" sz="2400" dirty="0" smtClean="0"/>
              <a:t>값 읽어오기 </a:t>
            </a:r>
            <a:endParaRPr kumimoji="0" lang="ko-KR" altLang="en-US" sz="2400" b="0" dirty="0" smtClean="0"/>
          </a:p>
          <a:p>
            <a:pPr marL="0" indent="0">
              <a:buFont typeface="Arial" charset="0"/>
              <a:buNone/>
            </a:pPr>
            <a:r>
              <a:rPr kumimoji="0" lang="ko-KR" altLang="en-US" sz="2400" b="0" dirty="0" smtClean="0"/>
              <a:t>   </a:t>
            </a:r>
            <a:endParaRPr kumimoji="0" lang="en-US" altLang="ko-KR" sz="2400" b="0" dirty="0" smtClean="0"/>
          </a:p>
          <a:p>
            <a:endParaRPr kumimoji="0"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136798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제목 1"/>
          <p:cNvSpPr>
            <a:spLocks noGrp="1"/>
          </p:cNvSpPr>
          <p:nvPr>
            <p:ph type="title"/>
          </p:nvPr>
        </p:nvSpPr>
        <p:spPr>
          <a:xfrm>
            <a:off x="0" y="-1107504"/>
            <a:ext cx="9144000" cy="972782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xmlns="" id="{96937CB9-87AF-4938-A83A-A27DF782EFA4}"/>
              </a:ext>
            </a:extLst>
          </p:cNvPr>
          <p:cNvSpPr txBox="1">
            <a:spLocks/>
          </p:cNvSpPr>
          <p:nvPr/>
        </p:nvSpPr>
        <p:spPr bwMode="auto">
          <a:xfrm>
            <a:off x="-35521" y="-5911"/>
            <a:ext cx="9144000" cy="57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8006" tIns="49002" rIns="98006" bIns="49002" numCol="1" anchor="t" anchorCtr="0" compatLnSpc="1">
            <a:prstTxWarp prst="textNoShape">
              <a:avLst/>
            </a:prstTxWarp>
          </a:bodyPr>
          <a:lstStyle>
            <a:lvl1pPr marL="367521" indent="-367521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96298" indent="-306269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25070" indent="-245013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15098" indent="-245013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05126" indent="-245013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95154" indent="-245013" algn="l" defTabSz="98005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85183" indent="-245013" algn="l" defTabSz="98005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75210" indent="-245013" algn="l" defTabSz="98005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65238" indent="-245013" algn="l" defTabSz="98005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0" lang="ko-KR" altLang="en-US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▶ </a:t>
            </a:r>
            <a:r>
              <a:rPr lang="en-US" altLang="ko-KR" dirty="0" err="1" smtClean="0"/>
              <a:t>OpenPyXL</a:t>
            </a:r>
            <a:r>
              <a:rPr lang="en-US" altLang="ko-KR" dirty="0" smtClean="0"/>
              <a:t> Sheet </a:t>
            </a:r>
            <a:r>
              <a:rPr lang="ko-KR" altLang="en-US" dirty="0" smtClean="0"/>
              <a:t>쓰</a:t>
            </a:r>
            <a:r>
              <a:rPr lang="ko-KR" altLang="en-US" dirty="0"/>
              <a:t>기</a:t>
            </a:r>
            <a:endParaRPr kumimoji="1" lang="en-US" altLang="ko-KR" dirty="0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21632" y="570152"/>
            <a:ext cx="9144000" cy="5256583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altLang="ko-KR" sz="2400" dirty="0"/>
              <a:t>sheet </a:t>
            </a:r>
            <a:r>
              <a:rPr lang="ko-KR" altLang="en-US" sz="2400" dirty="0"/>
              <a:t>열기 </a:t>
            </a:r>
            <a:endParaRPr lang="ko-KR" altLang="en-US" sz="2400" b="0" dirty="0"/>
          </a:p>
          <a:p>
            <a:pPr marL="0" indent="0">
              <a:buNone/>
            </a:pPr>
            <a:r>
              <a:rPr lang="ko-KR" altLang="en-US" sz="2400" b="0" dirty="0"/>
              <a:t>    </a:t>
            </a:r>
            <a:r>
              <a:rPr lang="en-US" altLang="ko-KR" sz="2400" b="0" dirty="0"/>
              <a:t>(1) index</a:t>
            </a:r>
            <a:r>
              <a:rPr lang="ko-KR" altLang="en-US" sz="2400" b="0" dirty="0"/>
              <a:t>를 </a:t>
            </a:r>
            <a:r>
              <a:rPr lang="en-US" altLang="ko-KR" sz="2400" b="0" dirty="0"/>
              <a:t>sheet</a:t>
            </a:r>
            <a:r>
              <a:rPr lang="ko-KR" altLang="en-US" sz="2400" b="0" dirty="0" err="1"/>
              <a:t>이름으로하여</a:t>
            </a:r>
            <a:r>
              <a:rPr lang="ko-KR" altLang="en-US" sz="2400" b="0" dirty="0"/>
              <a:t> 찾기</a:t>
            </a:r>
            <a:endParaRPr lang="en-US" altLang="ko-KR" sz="2400" b="0" dirty="0"/>
          </a:p>
          <a:p>
            <a:pPr marL="0" indent="0">
              <a:buNone/>
            </a:pPr>
            <a:r>
              <a:rPr lang="en-US" altLang="ko-KR" sz="2400" b="0" dirty="0"/>
              <a:t>    - </a:t>
            </a:r>
            <a:r>
              <a:rPr lang="en-US" altLang="ko-KR" sz="2400" b="0" dirty="0" err="1"/>
              <a:t>wb</a:t>
            </a:r>
            <a:r>
              <a:rPr lang="en-US" altLang="ko-KR" sz="2400" b="0" dirty="0"/>
              <a:t>['sheet1'] </a:t>
            </a:r>
          </a:p>
          <a:p>
            <a:pPr marL="0" indent="0">
              <a:buNone/>
            </a:pPr>
            <a:r>
              <a:rPr lang="en-US" altLang="ko-KR" sz="2400" b="0" dirty="0"/>
              <a:t>  </a:t>
            </a:r>
          </a:p>
          <a:p>
            <a:pPr marL="0" indent="0">
              <a:buNone/>
            </a:pPr>
            <a:r>
              <a:rPr lang="en-US" altLang="ko-KR" sz="2400" b="0" dirty="0"/>
              <a:t>    (2) </a:t>
            </a:r>
            <a:r>
              <a:rPr lang="en-US" altLang="ko-KR" sz="2400" b="0" dirty="0" err="1"/>
              <a:t>get_sheet_by_name</a:t>
            </a:r>
            <a:r>
              <a:rPr lang="en-US" altLang="ko-KR" sz="2400" b="0" dirty="0"/>
              <a:t>('Sheet1') </a:t>
            </a:r>
            <a:r>
              <a:rPr lang="ko-KR" altLang="en-US" sz="2400" b="0" dirty="0"/>
              <a:t>함수 이용</a:t>
            </a:r>
            <a:endParaRPr lang="en-US" altLang="ko-KR" sz="2400" b="0" dirty="0"/>
          </a:p>
          <a:p>
            <a:pPr marL="0" indent="0">
              <a:buNone/>
            </a:pPr>
            <a:r>
              <a:rPr lang="en-US" altLang="ko-KR" sz="2400" b="0" dirty="0"/>
              <a:t>    - sheet = </a:t>
            </a:r>
            <a:r>
              <a:rPr lang="en-US" altLang="ko-KR" sz="2400" b="0" dirty="0" err="1"/>
              <a:t>wb.get_sheet_by_name</a:t>
            </a:r>
            <a:r>
              <a:rPr lang="en-US" altLang="ko-KR" sz="2400" b="0" dirty="0"/>
              <a:t>('Sheet1')</a:t>
            </a:r>
          </a:p>
          <a:p>
            <a:pPr marL="0" indent="0">
              <a:buNone/>
            </a:pPr>
            <a:r>
              <a:rPr lang="en-US" altLang="ko-KR" sz="2400" b="0" dirty="0"/>
              <a:t>  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ko-KR" altLang="en-US" sz="2400" dirty="0"/>
              <a:t>현재 열린 </a:t>
            </a:r>
            <a:r>
              <a:rPr lang="en-US" altLang="ko-KR" sz="2400" dirty="0"/>
              <a:t>sheet</a:t>
            </a:r>
            <a:r>
              <a:rPr lang="ko-KR" altLang="en-US" sz="2400" dirty="0"/>
              <a:t>를 열기</a:t>
            </a:r>
            <a:endParaRPr lang="ko-KR" altLang="en-US" sz="2400" b="0" dirty="0"/>
          </a:p>
          <a:p>
            <a:pPr marL="0" indent="0">
              <a:buNone/>
            </a:pPr>
            <a:r>
              <a:rPr lang="ko-KR" altLang="en-US" sz="2400" b="0" dirty="0"/>
              <a:t>    </a:t>
            </a:r>
            <a:r>
              <a:rPr lang="en-US" altLang="ko-KR" sz="2400" b="0" dirty="0"/>
              <a:t>- </a:t>
            </a:r>
            <a:r>
              <a:rPr lang="en-US" altLang="ko-KR" sz="2400" b="0" dirty="0" err="1"/>
              <a:t>wb.actvie</a:t>
            </a:r>
            <a:endParaRPr lang="en-US" altLang="ko-KR" sz="2400" b="0" dirty="0"/>
          </a:p>
          <a:p>
            <a:pPr marL="0" indent="0">
              <a:buNone/>
            </a:pPr>
            <a:r>
              <a:rPr lang="en-US" altLang="ko-KR" sz="2400" b="0" dirty="0"/>
              <a:t>    Ex) sheet = </a:t>
            </a:r>
            <a:r>
              <a:rPr lang="en-US" altLang="ko-KR" sz="2400" b="0" dirty="0" err="1"/>
              <a:t>wb.actvie</a:t>
            </a:r>
            <a:endParaRPr lang="en-US" altLang="ko-KR" sz="2400" b="0" dirty="0"/>
          </a:p>
          <a:p>
            <a:pPr marL="0" indent="0">
              <a:buNone/>
            </a:pPr>
            <a:endParaRPr lang="en-US" altLang="ko-KR" sz="2400" b="0" dirty="0"/>
          </a:p>
          <a:p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929189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제목 1"/>
          <p:cNvSpPr>
            <a:spLocks noGrp="1"/>
          </p:cNvSpPr>
          <p:nvPr>
            <p:ph type="title"/>
          </p:nvPr>
        </p:nvSpPr>
        <p:spPr>
          <a:xfrm>
            <a:off x="0" y="-1107504"/>
            <a:ext cx="9144000" cy="972782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xmlns="" id="{96937CB9-87AF-4938-A83A-A27DF782EFA4}"/>
              </a:ext>
            </a:extLst>
          </p:cNvPr>
          <p:cNvSpPr txBox="1">
            <a:spLocks/>
          </p:cNvSpPr>
          <p:nvPr/>
        </p:nvSpPr>
        <p:spPr bwMode="auto">
          <a:xfrm>
            <a:off x="-35521" y="-5911"/>
            <a:ext cx="9144000" cy="57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8006" tIns="49002" rIns="98006" bIns="49002" numCol="1" anchor="t" anchorCtr="0" compatLnSpc="1">
            <a:prstTxWarp prst="textNoShape">
              <a:avLst/>
            </a:prstTxWarp>
          </a:bodyPr>
          <a:lstStyle>
            <a:lvl1pPr marL="367521" indent="-367521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96298" indent="-306269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25070" indent="-245013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15098" indent="-245013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05126" indent="-245013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95154" indent="-245013" algn="l" defTabSz="98005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85183" indent="-245013" algn="l" defTabSz="98005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75210" indent="-245013" algn="l" defTabSz="98005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65238" indent="-245013" algn="l" defTabSz="98005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0" lang="ko-KR" altLang="en-US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▶ </a:t>
            </a:r>
            <a:r>
              <a:rPr lang="en-US" altLang="ko-KR" dirty="0" err="1"/>
              <a:t>OpenPyXL</a:t>
            </a:r>
            <a:r>
              <a:rPr lang="en-US" altLang="ko-KR" dirty="0"/>
              <a:t> Sheet </a:t>
            </a:r>
            <a:r>
              <a:rPr lang="ko-KR" altLang="en-US" dirty="0"/>
              <a:t>쓰기</a:t>
            </a:r>
            <a:endParaRPr lang="en-US" altLang="ko-KR" dirty="0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0" y="570152"/>
            <a:ext cx="9144000" cy="5256583"/>
          </a:xfrm>
        </p:spPr>
        <p:txBody>
          <a:bodyPr/>
          <a:lstStyle/>
          <a:p>
            <a:r>
              <a:rPr lang="ko-KR" altLang="en-US" dirty="0" smtClean="0"/>
              <a:t>국어</a:t>
            </a:r>
            <a:r>
              <a:rPr lang="en-US" altLang="ko-KR" dirty="0" smtClean="0"/>
              <a:t>, </a:t>
            </a:r>
            <a:r>
              <a:rPr lang="ko-KR" altLang="en-US" dirty="0" smtClean="0"/>
              <a:t>영어</a:t>
            </a:r>
            <a:r>
              <a:rPr lang="en-US" altLang="ko-KR" dirty="0" smtClean="0"/>
              <a:t>, </a:t>
            </a:r>
            <a:r>
              <a:rPr lang="ko-KR" altLang="en-US" dirty="0" smtClean="0"/>
              <a:t>수학 점수를 불러와 합계를 쓰시오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6117" y="1227672"/>
            <a:ext cx="5184576" cy="51468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29484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C80FD472-B5A0-4D0C-A8AF-720BB1A50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2EA69837-E281-4EE7-8AE3-4348220738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▶ </a:t>
            </a:r>
            <a:r>
              <a:rPr lang="ko-KR" altLang="en-US" dirty="0">
                <a:latin typeface="+mn-ea"/>
              </a:rPr>
              <a:t>데이터베이스 특성</a:t>
            </a:r>
            <a:endParaRPr lang="en-US" altLang="ko-KR" dirty="0"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39402D7F-1307-4EE6-AE6A-C4336CDF26B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260648"/>
            <a:ext cx="2013764" cy="680190"/>
          </a:xfrm>
          <a:prstGeom prst="rect">
            <a:avLst/>
          </a:prstGeom>
        </p:spPr>
      </p:pic>
      <p:sp>
        <p:nvSpPr>
          <p:cNvPr id="5" name="Rectangle 3">
            <a:extLst>
              <a:ext uri="{FF2B5EF4-FFF2-40B4-BE49-F238E27FC236}">
                <a16:creationId xmlns:a16="http://schemas.microsoft.com/office/drawing/2014/main" xmlns="" id="{F6B5C86A-49B7-42D9-BAAC-4FF7485119A4}"/>
              </a:ext>
            </a:extLst>
          </p:cNvPr>
          <p:cNvSpPr>
            <a:spLocks noGrp="1" noChangeArrowheads="1"/>
          </p:cNvSpPr>
          <p:nvPr/>
        </p:nvSpPr>
        <p:spPr bwMode="auto">
          <a:xfrm>
            <a:off x="250825" y="1622679"/>
            <a:ext cx="8642350" cy="525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 latinLnBrk="1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m"/>
              <a:defRPr kumimoji="1"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 latinLnBrk="1">
              <a:spcBef>
                <a:spcPct val="20000"/>
              </a:spcBef>
              <a:spcAft>
                <a:spcPct val="0"/>
              </a:spcAft>
              <a:buClr>
                <a:srgbClr val="009999"/>
              </a:buClr>
              <a:buSzPct val="70000"/>
              <a:buFont typeface="Wingdings" panose="05000000000000000000" pitchFamily="2" charset="2"/>
              <a:buChar char="q"/>
              <a:defRPr kumimoji="1"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rgbClr val="993366"/>
              </a:buClr>
              <a:buChar char="•"/>
              <a:defRPr kumimoji="1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Font typeface="Wingdings" panose="05000000000000000000" pitchFamily="2" charset="2"/>
              <a:buChar char="§"/>
              <a:defRPr kumimoji="1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  <a:buClrTx/>
              <a:buFont typeface="Wingdings" panose="05000000000000000000" pitchFamily="2" charset="2"/>
              <a:buChar char="§"/>
            </a:pPr>
            <a:r>
              <a:rPr lang="ko-KR" altLang="en-US" sz="2800" dirty="0"/>
              <a:t>실시간 접근성</a:t>
            </a:r>
            <a:r>
              <a:rPr lang="en-US" altLang="ko-KR" sz="2800" dirty="0"/>
              <a:t>(real-time </a:t>
            </a:r>
            <a:r>
              <a:rPr lang="en-US" altLang="ko-KR" sz="2800" dirty="0" err="1"/>
              <a:t>accessbility</a:t>
            </a:r>
            <a:r>
              <a:rPr lang="en-US" altLang="ko-KR" sz="2800" dirty="0"/>
              <a:t>)</a:t>
            </a:r>
          </a:p>
          <a:p>
            <a:pPr lvl="2">
              <a:lnSpc>
                <a:spcPct val="120000"/>
              </a:lnSpc>
              <a:buClrTx/>
              <a:buFont typeface="Wingdings" panose="05000000000000000000" pitchFamily="2" charset="2"/>
              <a:buChar char="§"/>
            </a:pPr>
            <a:r>
              <a:rPr lang="ko-KR" altLang="en-US" sz="2800" dirty="0"/>
              <a:t>사용자의 요구 즉시 처리</a:t>
            </a:r>
          </a:p>
          <a:p>
            <a:pPr lvl="1">
              <a:lnSpc>
                <a:spcPct val="120000"/>
              </a:lnSpc>
              <a:buClrTx/>
              <a:buFont typeface="Wingdings" panose="05000000000000000000" pitchFamily="2" charset="2"/>
              <a:buChar char="§"/>
            </a:pPr>
            <a:r>
              <a:rPr lang="ko-KR" altLang="en-US" sz="2800" dirty="0"/>
              <a:t>계속적인 변화</a:t>
            </a:r>
            <a:r>
              <a:rPr lang="en-US" altLang="ko-KR" sz="2800" dirty="0"/>
              <a:t>(continuous evolution)</a:t>
            </a:r>
          </a:p>
          <a:p>
            <a:pPr lvl="2">
              <a:lnSpc>
                <a:spcPct val="120000"/>
              </a:lnSpc>
              <a:buClrTx/>
              <a:buFont typeface="Wingdings" panose="05000000000000000000" pitchFamily="2" charset="2"/>
              <a:buChar char="§"/>
            </a:pPr>
            <a:r>
              <a:rPr lang="ko-KR" altLang="en-US" sz="2800" dirty="0"/>
              <a:t>새로운 것을 계속 갱신</a:t>
            </a:r>
          </a:p>
          <a:p>
            <a:pPr lvl="1">
              <a:lnSpc>
                <a:spcPct val="120000"/>
              </a:lnSpc>
              <a:buClrTx/>
              <a:buFont typeface="Wingdings" panose="05000000000000000000" pitchFamily="2" charset="2"/>
              <a:buChar char="§"/>
            </a:pPr>
            <a:r>
              <a:rPr lang="ko-KR" altLang="en-US" sz="2800" dirty="0"/>
              <a:t>동시 공유</a:t>
            </a:r>
            <a:r>
              <a:rPr lang="en-US" altLang="ko-KR" sz="2800" dirty="0"/>
              <a:t>(concurrent sharing)</a:t>
            </a:r>
          </a:p>
          <a:p>
            <a:pPr lvl="2">
              <a:lnSpc>
                <a:spcPct val="120000"/>
              </a:lnSpc>
              <a:buClrTx/>
              <a:buFont typeface="Wingdings" panose="05000000000000000000" pitchFamily="2" charset="2"/>
              <a:buChar char="§"/>
            </a:pPr>
            <a:r>
              <a:rPr lang="ko-KR" altLang="en-US" sz="2800" dirty="0"/>
              <a:t>여러 사람이 서로 다른 목적으로 동시에 접근</a:t>
            </a:r>
          </a:p>
          <a:p>
            <a:pPr lvl="1">
              <a:lnSpc>
                <a:spcPct val="120000"/>
              </a:lnSpc>
              <a:buClrTx/>
              <a:buFont typeface="Wingdings" panose="05000000000000000000" pitchFamily="2" charset="2"/>
              <a:buChar char="§"/>
            </a:pPr>
            <a:r>
              <a:rPr lang="ko-KR" altLang="en-US" sz="2800" dirty="0"/>
              <a:t>내용에 의한 참조</a:t>
            </a:r>
            <a:r>
              <a:rPr lang="en-US" altLang="ko-KR" sz="2800" dirty="0"/>
              <a:t>(content reference)</a:t>
            </a:r>
          </a:p>
          <a:p>
            <a:pPr lvl="2">
              <a:lnSpc>
                <a:spcPct val="120000"/>
              </a:lnSpc>
              <a:buClrTx/>
              <a:buFont typeface="Wingdings" panose="05000000000000000000" pitchFamily="2" charset="2"/>
              <a:buChar char="§"/>
            </a:pPr>
            <a:r>
              <a:rPr lang="ko-KR" altLang="en-US" sz="2800" dirty="0"/>
              <a:t>위치나 주소가 아닌 데이터 내용에 따라 참조</a:t>
            </a:r>
          </a:p>
          <a:p>
            <a:pPr lvl="1">
              <a:lnSpc>
                <a:spcPct val="120000"/>
              </a:lnSpc>
              <a:buClrTx/>
              <a:buFont typeface="Wingdings" panose="05000000000000000000" pitchFamily="2" charset="2"/>
              <a:buChar char="§"/>
            </a:pPr>
            <a:endParaRPr lang="en-US" altLang="ko-KR" sz="2800" dirty="0"/>
          </a:p>
        </p:txBody>
      </p:sp>
    </p:spTree>
    <p:extLst>
      <p:ext uri="{BB962C8B-B14F-4D97-AF65-F5344CB8AC3E}">
        <p14:creationId xmlns:p14="http://schemas.microsoft.com/office/powerpoint/2010/main" val="1036863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C80FD472-B5A0-4D0C-A8AF-720BB1A50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2EA69837-E281-4EE7-8AE3-4348220738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▶ </a:t>
            </a:r>
            <a:r>
              <a:rPr lang="ko-KR" altLang="en-US" dirty="0">
                <a:latin typeface="+mn-ea"/>
              </a:rPr>
              <a:t>데이터베이스 관리 시스템</a:t>
            </a:r>
            <a:r>
              <a:rPr lang="en-US" altLang="ko-KR" dirty="0">
                <a:latin typeface="+mn-ea"/>
              </a:rPr>
              <a:t>(DBMS)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39402D7F-1307-4EE6-AE6A-C4336CDF26B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260648"/>
            <a:ext cx="2013764" cy="680190"/>
          </a:xfrm>
          <a:prstGeom prst="rect">
            <a:avLst/>
          </a:prstGeom>
        </p:spPr>
      </p:pic>
      <p:sp>
        <p:nvSpPr>
          <p:cNvPr id="5" name="Rectangle 3">
            <a:extLst>
              <a:ext uri="{FF2B5EF4-FFF2-40B4-BE49-F238E27FC236}">
                <a16:creationId xmlns:a16="http://schemas.microsoft.com/office/drawing/2014/main" xmlns="" id="{F6B5C86A-49B7-42D9-BAAC-4FF7485119A4}"/>
              </a:ext>
            </a:extLst>
          </p:cNvPr>
          <p:cNvSpPr>
            <a:spLocks noGrp="1" noChangeArrowheads="1"/>
          </p:cNvSpPr>
          <p:nvPr/>
        </p:nvSpPr>
        <p:spPr bwMode="auto">
          <a:xfrm>
            <a:off x="250825" y="1622679"/>
            <a:ext cx="8642350" cy="525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 latinLnBrk="1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m"/>
              <a:defRPr kumimoji="1"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 latinLnBrk="1">
              <a:spcBef>
                <a:spcPct val="20000"/>
              </a:spcBef>
              <a:spcAft>
                <a:spcPct val="0"/>
              </a:spcAft>
              <a:buClr>
                <a:srgbClr val="009999"/>
              </a:buClr>
              <a:buSzPct val="70000"/>
              <a:buFont typeface="Wingdings" panose="05000000000000000000" pitchFamily="2" charset="2"/>
              <a:buChar char="q"/>
              <a:defRPr kumimoji="1"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rgbClr val="993366"/>
              </a:buClr>
              <a:buChar char="•"/>
              <a:defRPr kumimoji="1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Font typeface="Wingdings" panose="05000000000000000000" pitchFamily="2" charset="2"/>
              <a:buChar char="§"/>
              <a:defRPr kumimoji="1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buClrTx/>
              <a:buFont typeface="Wingdings" panose="05000000000000000000" pitchFamily="2" charset="2"/>
              <a:buChar char="§"/>
            </a:pPr>
            <a:r>
              <a:rPr lang="en-US" altLang="ko-KR" dirty="0"/>
              <a:t>DBMS(</a:t>
            </a:r>
            <a:r>
              <a:rPr lang="en-US" altLang="ko-KR" dirty="0" err="1"/>
              <a:t>DataBase</a:t>
            </a:r>
            <a:r>
              <a:rPr lang="en-US" altLang="ko-KR" dirty="0"/>
              <a:t> Management System)</a:t>
            </a:r>
          </a:p>
          <a:p>
            <a:pPr lvl="1">
              <a:lnSpc>
                <a:spcPct val="120000"/>
              </a:lnSpc>
              <a:buClrTx/>
              <a:buFont typeface="Wingdings" panose="05000000000000000000" pitchFamily="2" charset="2"/>
              <a:buChar char="§"/>
            </a:pPr>
            <a:r>
              <a:rPr lang="ko-KR" altLang="en-US" sz="2800" dirty="0"/>
              <a:t>데이터와 응용 프로그램 사이에 존재하여 서로를 중재하는 역할을 하는 것</a:t>
            </a:r>
          </a:p>
          <a:p>
            <a:pPr lvl="1">
              <a:lnSpc>
                <a:spcPct val="120000"/>
              </a:lnSpc>
              <a:buClrTx/>
              <a:buFont typeface="Wingdings" panose="05000000000000000000" pitchFamily="2" charset="2"/>
              <a:buChar char="§"/>
            </a:pPr>
            <a:r>
              <a:rPr lang="ko-KR" altLang="en-US" sz="2800" dirty="0"/>
              <a:t>응용 프로그램들이 데이터베이스를 공용할 수 있도록 관리해주는 소프트웨어 시스템</a:t>
            </a:r>
          </a:p>
          <a:p>
            <a:pPr lvl="1">
              <a:lnSpc>
                <a:spcPct val="120000"/>
              </a:lnSpc>
              <a:buClrTx/>
              <a:buFont typeface="Wingdings" panose="05000000000000000000" pitchFamily="2" charset="2"/>
              <a:buChar char="§"/>
            </a:pPr>
            <a:r>
              <a:rPr lang="ko-KR" altLang="en-US" sz="2800" dirty="0"/>
              <a:t>데이터베이스 구성</a:t>
            </a:r>
            <a:r>
              <a:rPr lang="en-US" altLang="ko-KR" sz="2800" dirty="0"/>
              <a:t>, </a:t>
            </a:r>
            <a:r>
              <a:rPr lang="ko-KR" altLang="en-US" sz="2800" dirty="0"/>
              <a:t>접근 방법</a:t>
            </a:r>
            <a:r>
              <a:rPr lang="en-US" altLang="ko-KR" sz="2800" dirty="0"/>
              <a:t>, </a:t>
            </a:r>
            <a:r>
              <a:rPr lang="ko-KR" altLang="en-US" sz="2800" dirty="0"/>
              <a:t>관리</a:t>
            </a:r>
            <a:r>
              <a:rPr lang="en-US" altLang="ko-KR" sz="2800" dirty="0"/>
              <a:t>, </a:t>
            </a:r>
            <a:r>
              <a:rPr lang="ko-KR" altLang="en-US" sz="2800" dirty="0"/>
              <a:t>유지에 관한 모든 기능을 통합적으로 수행할 수 있도록 작성된 소프트웨어</a:t>
            </a:r>
          </a:p>
          <a:p>
            <a:pPr lvl="1">
              <a:lnSpc>
                <a:spcPct val="120000"/>
              </a:lnSpc>
              <a:buClrTx/>
              <a:buFont typeface="Wingdings" panose="05000000000000000000" pitchFamily="2" charset="2"/>
              <a:buChar char="§"/>
            </a:pPr>
            <a:endParaRPr lang="en-US" altLang="ko-KR" sz="2800" dirty="0"/>
          </a:p>
        </p:txBody>
      </p:sp>
    </p:spTree>
    <p:extLst>
      <p:ext uri="{BB962C8B-B14F-4D97-AF65-F5344CB8AC3E}">
        <p14:creationId xmlns:p14="http://schemas.microsoft.com/office/powerpoint/2010/main" val="2913161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C80FD472-B5A0-4D0C-A8AF-720BB1A50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2EA69837-E281-4EE7-8AE3-4348220738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▶ </a:t>
            </a:r>
            <a:r>
              <a:rPr lang="ko-KR" altLang="en-US" dirty="0">
                <a:latin typeface="+mn-ea"/>
              </a:rPr>
              <a:t>데이터베이스 관리 시스템</a:t>
            </a:r>
            <a:r>
              <a:rPr lang="en-US" altLang="ko-KR" dirty="0">
                <a:latin typeface="+mn-ea"/>
              </a:rPr>
              <a:t>(DBMS)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39402D7F-1307-4EE6-AE6A-C4336CDF26B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260648"/>
            <a:ext cx="2013764" cy="680190"/>
          </a:xfrm>
          <a:prstGeom prst="rect">
            <a:avLst/>
          </a:prstGeom>
        </p:spPr>
      </p:pic>
      <p:sp>
        <p:nvSpPr>
          <p:cNvPr id="5" name="Rectangle 3">
            <a:extLst>
              <a:ext uri="{FF2B5EF4-FFF2-40B4-BE49-F238E27FC236}">
                <a16:creationId xmlns:a16="http://schemas.microsoft.com/office/drawing/2014/main" xmlns="" id="{F6B5C86A-49B7-42D9-BAAC-4FF7485119A4}"/>
              </a:ext>
            </a:extLst>
          </p:cNvPr>
          <p:cNvSpPr>
            <a:spLocks noGrp="1" noChangeArrowheads="1"/>
          </p:cNvSpPr>
          <p:nvPr/>
        </p:nvSpPr>
        <p:spPr bwMode="auto">
          <a:xfrm>
            <a:off x="250825" y="1622679"/>
            <a:ext cx="8642350" cy="525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 latinLnBrk="1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m"/>
              <a:defRPr kumimoji="1"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 latinLnBrk="1">
              <a:spcBef>
                <a:spcPct val="20000"/>
              </a:spcBef>
              <a:spcAft>
                <a:spcPct val="0"/>
              </a:spcAft>
              <a:buClr>
                <a:srgbClr val="009999"/>
              </a:buClr>
              <a:buSzPct val="70000"/>
              <a:buFont typeface="Wingdings" panose="05000000000000000000" pitchFamily="2" charset="2"/>
              <a:buChar char="q"/>
              <a:defRPr kumimoji="1"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rgbClr val="993366"/>
              </a:buClr>
              <a:buChar char="•"/>
              <a:defRPr kumimoji="1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Font typeface="Wingdings" panose="05000000000000000000" pitchFamily="2" charset="2"/>
              <a:buChar char="§"/>
              <a:defRPr kumimoji="1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buClrTx/>
              <a:buFont typeface="Wingdings" panose="05000000000000000000" pitchFamily="2" charset="2"/>
              <a:buChar char="§"/>
            </a:pPr>
            <a:r>
              <a:rPr lang="en-US" altLang="ko-KR" dirty="0"/>
              <a:t>DBMS </a:t>
            </a:r>
            <a:r>
              <a:rPr lang="ko-KR" altLang="en-US" dirty="0"/>
              <a:t>기능</a:t>
            </a:r>
          </a:p>
          <a:p>
            <a:pPr lvl="1">
              <a:lnSpc>
                <a:spcPct val="120000"/>
              </a:lnSpc>
              <a:buClrTx/>
              <a:buFont typeface="Wingdings" panose="05000000000000000000" pitchFamily="2" charset="2"/>
              <a:buChar char="§"/>
            </a:pPr>
            <a:r>
              <a:rPr lang="ko-KR" altLang="en-US" sz="2800" dirty="0"/>
              <a:t>데이터를 정의</a:t>
            </a:r>
            <a:r>
              <a:rPr lang="en-US" altLang="ko-KR" sz="2800" dirty="0"/>
              <a:t>, </a:t>
            </a:r>
            <a:r>
              <a:rPr lang="ko-KR" altLang="en-US" sz="2800" dirty="0"/>
              <a:t>조작</a:t>
            </a:r>
            <a:r>
              <a:rPr lang="en-US" altLang="ko-KR" sz="2800" dirty="0"/>
              <a:t>, </a:t>
            </a:r>
            <a:r>
              <a:rPr lang="ko-KR" altLang="en-US" sz="2800" dirty="0"/>
              <a:t>제어</a:t>
            </a:r>
          </a:p>
          <a:p>
            <a:pPr lvl="1">
              <a:lnSpc>
                <a:spcPct val="120000"/>
              </a:lnSpc>
              <a:buClrTx/>
              <a:buFont typeface="Wingdings" panose="05000000000000000000" pitchFamily="2" charset="2"/>
              <a:buChar char="§"/>
            </a:pPr>
            <a:endParaRPr lang="ko-KR" altLang="en-US" sz="2800" dirty="0"/>
          </a:p>
          <a:p>
            <a:pPr lvl="1">
              <a:lnSpc>
                <a:spcPct val="120000"/>
              </a:lnSpc>
              <a:buClrTx/>
              <a:buFont typeface="Wingdings" panose="05000000000000000000" pitchFamily="2" charset="2"/>
              <a:buChar char="§"/>
            </a:pPr>
            <a:endParaRPr lang="en-US" altLang="ko-KR" sz="2800" dirty="0"/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xmlns="" id="{2A47582F-EABE-44B8-9BA0-A6C806D58D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468" y="2908307"/>
            <a:ext cx="7993063" cy="3448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7" name="잉크 6"/>
              <p14:cNvContentPartPr/>
              <p14:nvPr/>
            </p14:nvContentPartPr>
            <p14:xfrm>
              <a:off x="1174680" y="2584440"/>
              <a:ext cx="7677720" cy="3810240"/>
            </p14:xfrm>
          </p:contentPart>
        </mc:Choice>
        <mc:Fallback>
          <p:pic>
            <p:nvPicPr>
              <p:cNvPr id="7" name="잉크 6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65320" y="2575080"/>
                <a:ext cx="7696440" cy="3828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21364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C80FD472-B5A0-4D0C-A8AF-720BB1A50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2EA69837-E281-4EE7-8AE3-4348220738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▶ </a:t>
            </a:r>
            <a:r>
              <a:rPr lang="ko-KR" altLang="en-US" dirty="0">
                <a:latin typeface="+mn-ea"/>
              </a:rPr>
              <a:t>데이터베이스 관리 시스템</a:t>
            </a:r>
            <a:r>
              <a:rPr lang="en-US" altLang="ko-KR" dirty="0">
                <a:latin typeface="+mn-ea"/>
              </a:rPr>
              <a:t>(DBMS)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39402D7F-1307-4EE6-AE6A-C4336CDF26B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260648"/>
            <a:ext cx="2013764" cy="680190"/>
          </a:xfrm>
          <a:prstGeom prst="rect">
            <a:avLst/>
          </a:prstGeom>
        </p:spPr>
      </p:pic>
      <p:sp>
        <p:nvSpPr>
          <p:cNvPr id="5" name="Rectangle 3">
            <a:extLst>
              <a:ext uri="{FF2B5EF4-FFF2-40B4-BE49-F238E27FC236}">
                <a16:creationId xmlns:a16="http://schemas.microsoft.com/office/drawing/2014/main" xmlns="" id="{F6B5C86A-49B7-42D9-BAAC-4FF7485119A4}"/>
              </a:ext>
            </a:extLst>
          </p:cNvPr>
          <p:cNvSpPr>
            <a:spLocks noGrp="1" noChangeArrowheads="1"/>
          </p:cNvSpPr>
          <p:nvPr/>
        </p:nvSpPr>
        <p:spPr bwMode="auto">
          <a:xfrm>
            <a:off x="250825" y="1622679"/>
            <a:ext cx="8642350" cy="525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 latinLnBrk="1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m"/>
              <a:defRPr kumimoji="1"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 latinLnBrk="1">
              <a:spcBef>
                <a:spcPct val="20000"/>
              </a:spcBef>
              <a:spcAft>
                <a:spcPct val="0"/>
              </a:spcAft>
              <a:buClr>
                <a:srgbClr val="009999"/>
              </a:buClr>
              <a:buSzPct val="70000"/>
              <a:buFont typeface="Wingdings" panose="05000000000000000000" pitchFamily="2" charset="2"/>
              <a:buChar char="q"/>
              <a:defRPr kumimoji="1"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rgbClr val="993366"/>
              </a:buClr>
              <a:buChar char="•"/>
              <a:defRPr kumimoji="1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Font typeface="Wingdings" panose="05000000000000000000" pitchFamily="2" charset="2"/>
              <a:buChar char="§"/>
              <a:defRPr kumimoji="1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buClrTx/>
              <a:buFont typeface="Wingdings" panose="05000000000000000000" pitchFamily="2" charset="2"/>
              <a:buChar char="§"/>
            </a:pPr>
            <a:r>
              <a:rPr lang="en-US" altLang="ko-KR" dirty="0"/>
              <a:t> DBMS </a:t>
            </a:r>
            <a:r>
              <a:rPr lang="ko-KR" altLang="en-US" dirty="0"/>
              <a:t>장점</a:t>
            </a:r>
          </a:p>
          <a:p>
            <a:pPr lvl="1">
              <a:lnSpc>
                <a:spcPct val="120000"/>
              </a:lnSpc>
              <a:buClrTx/>
              <a:buFont typeface="Wingdings" panose="05000000000000000000" pitchFamily="2" charset="2"/>
              <a:buChar char="§"/>
            </a:pPr>
            <a:r>
              <a:rPr lang="ko-KR" altLang="en-US" sz="2800" dirty="0"/>
              <a:t>데이터의 중복을 최소화</a:t>
            </a:r>
          </a:p>
          <a:p>
            <a:pPr lvl="1">
              <a:lnSpc>
                <a:spcPct val="120000"/>
              </a:lnSpc>
              <a:buClrTx/>
              <a:buFont typeface="Wingdings" panose="05000000000000000000" pitchFamily="2" charset="2"/>
              <a:buChar char="§"/>
            </a:pPr>
            <a:r>
              <a:rPr lang="ko-KR" altLang="en-US" sz="2800" dirty="0"/>
              <a:t>데이터를 공용</a:t>
            </a:r>
          </a:p>
          <a:p>
            <a:pPr lvl="1">
              <a:lnSpc>
                <a:spcPct val="120000"/>
              </a:lnSpc>
              <a:buClrTx/>
              <a:buFont typeface="Wingdings" panose="05000000000000000000" pitchFamily="2" charset="2"/>
              <a:buChar char="§"/>
            </a:pPr>
            <a:r>
              <a:rPr lang="ko-KR" altLang="en-US" sz="2800" dirty="0"/>
              <a:t>데이터의 일관성을 유지</a:t>
            </a:r>
          </a:p>
          <a:p>
            <a:pPr lvl="1">
              <a:lnSpc>
                <a:spcPct val="120000"/>
              </a:lnSpc>
              <a:buClrTx/>
              <a:buFont typeface="Wingdings" panose="05000000000000000000" pitchFamily="2" charset="2"/>
              <a:buChar char="§"/>
            </a:pPr>
            <a:r>
              <a:rPr lang="ko-KR" altLang="en-US" sz="2800" dirty="0"/>
              <a:t>데이터의 보안을 보장</a:t>
            </a:r>
          </a:p>
          <a:p>
            <a:pPr lvl="1">
              <a:lnSpc>
                <a:spcPct val="120000"/>
              </a:lnSpc>
              <a:buClrTx/>
              <a:buFont typeface="Wingdings" panose="05000000000000000000" pitchFamily="2" charset="2"/>
              <a:buChar char="§"/>
            </a:pPr>
            <a:r>
              <a:rPr lang="ko-KR" altLang="en-US" sz="2800" dirty="0"/>
              <a:t>전체 데이터의 요구사항을 파악하여 조정</a:t>
            </a:r>
          </a:p>
          <a:p>
            <a:pPr lvl="1">
              <a:lnSpc>
                <a:spcPct val="120000"/>
              </a:lnSpc>
              <a:buClrTx/>
              <a:buFont typeface="Wingdings" panose="05000000000000000000" pitchFamily="2" charset="2"/>
              <a:buChar char="§"/>
            </a:pPr>
            <a:endParaRPr lang="ko-KR" altLang="en-US" sz="2800" dirty="0"/>
          </a:p>
          <a:p>
            <a:pPr lvl="1">
              <a:lnSpc>
                <a:spcPct val="120000"/>
              </a:lnSpc>
              <a:buClrTx/>
              <a:buFont typeface="Wingdings" panose="05000000000000000000" pitchFamily="2" charset="2"/>
              <a:buChar char="§"/>
            </a:pPr>
            <a:endParaRPr lang="en-US" altLang="ko-KR" sz="2800" dirty="0"/>
          </a:p>
        </p:txBody>
      </p:sp>
    </p:spTree>
    <p:extLst>
      <p:ext uri="{BB962C8B-B14F-4D97-AF65-F5344CB8AC3E}">
        <p14:creationId xmlns:p14="http://schemas.microsoft.com/office/powerpoint/2010/main" val="916915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C80FD472-B5A0-4D0C-A8AF-720BB1A50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2EA69837-E281-4EE7-8AE3-4348220738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▶ </a:t>
            </a:r>
            <a:r>
              <a:rPr lang="ko-KR" altLang="en-US" dirty="0">
                <a:latin typeface="+mn-ea"/>
              </a:rPr>
              <a:t>데</a:t>
            </a:r>
            <a:r>
              <a:rPr kumimoji="1" lang="ko-KR" altLang="en-US" dirty="0"/>
              <a:t>이터베이스 관리 시스템</a:t>
            </a:r>
            <a:r>
              <a:rPr kumimoji="1" lang="en-US" altLang="ko-KR" dirty="0"/>
              <a:t>(DBMS)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39402D7F-1307-4EE6-AE6A-C4336CDF26B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260648"/>
            <a:ext cx="2013764" cy="680190"/>
          </a:xfrm>
          <a:prstGeom prst="rect">
            <a:avLst/>
          </a:prstGeom>
        </p:spPr>
      </p:pic>
      <p:sp>
        <p:nvSpPr>
          <p:cNvPr id="5" name="Rectangle 3">
            <a:extLst>
              <a:ext uri="{FF2B5EF4-FFF2-40B4-BE49-F238E27FC236}">
                <a16:creationId xmlns:a16="http://schemas.microsoft.com/office/drawing/2014/main" xmlns="" id="{F6B5C86A-49B7-42D9-BAAC-4FF7485119A4}"/>
              </a:ext>
            </a:extLst>
          </p:cNvPr>
          <p:cNvSpPr>
            <a:spLocks noGrp="1" noChangeArrowheads="1"/>
          </p:cNvSpPr>
          <p:nvPr/>
        </p:nvSpPr>
        <p:spPr bwMode="auto">
          <a:xfrm>
            <a:off x="250825" y="1622679"/>
            <a:ext cx="8642350" cy="525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 latinLnBrk="1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m"/>
              <a:defRPr kumimoji="1"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 latinLnBrk="1">
              <a:spcBef>
                <a:spcPct val="20000"/>
              </a:spcBef>
              <a:spcAft>
                <a:spcPct val="0"/>
              </a:spcAft>
              <a:buClr>
                <a:srgbClr val="009999"/>
              </a:buClr>
              <a:buSzPct val="70000"/>
              <a:buFont typeface="Wingdings" panose="05000000000000000000" pitchFamily="2" charset="2"/>
              <a:buChar char="q"/>
              <a:defRPr kumimoji="1"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rgbClr val="993366"/>
              </a:buClr>
              <a:buChar char="•"/>
              <a:defRPr kumimoji="1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Font typeface="Wingdings" panose="05000000000000000000" pitchFamily="2" charset="2"/>
              <a:buChar char="§"/>
              <a:defRPr kumimoji="1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buClrTx/>
              <a:buFont typeface="Wingdings" panose="05000000000000000000" pitchFamily="2" charset="2"/>
              <a:buChar char="§"/>
            </a:pPr>
            <a:r>
              <a:rPr lang="en-US" altLang="ko-KR" dirty="0"/>
              <a:t> DBMS </a:t>
            </a:r>
            <a:r>
              <a:rPr lang="ko-KR" altLang="en-US" dirty="0"/>
              <a:t>단점</a:t>
            </a:r>
          </a:p>
          <a:p>
            <a:pPr lvl="1">
              <a:lnSpc>
                <a:spcPct val="120000"/>
              </a:lnSpc>
              <a:buClrTx/>
              <a:buFont typeface="Wingdings" panose="05000000000000000000" pitchFamily="2" charset="2"/>
              <a:buChar char="§"/>
            </a:pPr>
            <a:r>
              <a:rPr lang="ko-KR" altLang="en-US" sz="2800" dirty="0"/>
              <a:t>많은 운영비 소모</a:t>
            </a:r>
          </a:p>
          <a:p>
            <a:pPr lvl="1">
              <a:lnSpc>
                <a:spcPct val="120000"/>
              </a:lnSpc>
              <a:buClrTx/>
              <a:buFont typeface="Wingdings" panose="05000000000000000000" pitchFamily="2" charset="2"/>
              <a:buChar char="§"/>
            </a:pPr>
            <a:r>
              <a:rPr lang="ko-KR" altLang="en-US" sz="2800" dirty="0"/>
              <a:t>고도의 기술 요구</a:t>
            </a:r>
          </a:p>
          <a:p>
            <a:pPr lvl="1">
              <a:lnSpc>
                <a:spcPct val="120000"/>
              </a:lnSpc>
              <a:buClrTx/>
              <a:buFont typeface="Wingdings" panose="05000000000000000000" pitchFamily="2" charset="2"/>
              <a:buChar char="§"/>
            </a:pPr>
            <a:r>
              <a:rPr lang="ko-KR" altLang="en-US" sz="2800" dirty="0"/>
              <a:t>처리 절차에 변화</a:t>
            </a:r>
          </a:p>
          <a:p>
            <a:pPr lvl="1">
              <a:lnSpc>
                <a:spcPct val="120000"/>
              </a:lnSpc>
              <a:buClrTx/>
              <a:buFont typeface="Wingdings" panose="05000000000000000000" pitchFamily="2" charset="2"/>
              <a:buChar char="§"/>
            </a:pPr>
            <a:r>
              <a:rPr lang="ko-KR" altLang="en-US" sz="2800" dirty="0"/>
              <a:t>시스템의 고장에 대한 예비조치와 회복 기법이 어렵다</a:t>
            </a:r>
          </a:p>
          <a:p>
            <a:pPr>
              <a:lnSpc>
                <a:spcPct val="120000"/>
              </a:lnSpc>
              <a:buClrTx/>
              <a:buFont typeface="Wingdings" panose="05000000000000000000" pitchFamily="2" charset="2"/>
              <a:buChar char="§"/>
            </a:pPr>
            <a:endParaRPr lang="en-US" altLang="ko-KR" dirty="0"/>
          </a:p>
          <a:p>
            <a:pPr>
              <a:lnSpc>
                <a:spcPct val="120000"/>
              </a:lnSpc>
              <a:buClrTx/>
              <a:buFont typeface="Wingdings" panose="05000000000000000000" pitchFamily="2" charset="2"/>
              <a:buChar char="§"/>
            </a:pPr>
            <a:endParaRPr lang="ko-KR" altLang="en-US" sz="2800" dirty="0"/>
          </a:p>
          <a:p>
            <a:pPr lvl="1">
              <a:lnSpc>
                <a:spcPct val="120000"/>
              </a:lnSpc>
              <a:buClrTx/>
              <a:buFont typeface="Wingdings" panose="05000000000000000000" pitchFamily="2" charset="2"/>
              <a:buChar char="§"/>
            </a:pPr>
            <a:endParaRPr lang="ko-KR" altLang="en-US" sz="2800" dirty="0"/>
          </a:p>
          <a:p>
            <a:pPr lvl="1">
              <a:lnSpc>
                <a:spcPct val="120000"/>
              </a:lnSpc>
              <a:buClrTx/>
              <a:buFont typeface="Wingdings" panose="05000000000000000000" pitchFamily="2" charset="2"/>
              <a:buChar char="§"/>
            </a:pPr>
            <a:endParaRPr lang="en-US" altLang="ko-KR" sz="28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잉크 5"/>
              <p14:cNvContentPartPr/>
              <p14:nvPr/>
            </p14:nvContentPartPr>
            <p14:xfrm>
              <a:off x="4108320" y="2330280"/>
              <a:ext cx="2095920" cy="546480"/>
            </p14:xfrm>
          </p:contentPart>
        </mc:Choice>
        <mc:Fallback>
          <p:pic>
            <p:nvPicPr>
              <p:cNvPr id="6" name="잉크 5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098960" y="2320920"/>
                <a:ext cx="2114640" cy="565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33973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C80FD472-B5A0-4D0C-A8AF-720BB1A50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2EA69837-E281-4EE7-8AE3-4348220738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▶ </a:t>
            </a:r>
            <a:r>
              <a:rPr lang="ko-KR" altLang="en-US" dirty="0">
                <a:latin typeface="+mn-ea"/>
              </a:rPr>
              <a:t>데</a:t>
            </a:r>
            <a:r>
              <a:rPr kumimoji="1" lang="ko-KR" altLang="en-US" dirty="0"/>
              <a:t>이터베이스 관리 시스템</a:t>
            </a:r>
            <a:r>
              <a:rPr kumimoji="1" lang="en-US" altLang="ko-KR" dirty="0"/>
              <a:t>(DBMS)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39402D7F-1307-4EE6-AE6A-C4336CDF26B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260648"/>
            <a:ext cx="2013764" cy="680190"/>
          </a:xfrm>
          <a:prstGeom prst="rect">
            <a:avLst/>
          </a:prstGeom>
        </p:spPr>
      </p:pic>
      <p:sp>
        <p:nvSpPr>
          <p:cNvPr id="5" name="Rectangle 3">
            <a:extLst>
              <a:ext uri="{FF2B5EF4-FFF2-40B4-BE49-F238E27FC236}">
                <a16:creationId xmlns:a16="http://schemas.microsoft.com/office/drawing/2014/main" xmlns="" id="{F6B5C86A-49B7-42D9-BAAC-4FF7485119A4}"/>
              </a:ext>
            </a:extLst>
          </p:cNvPr>
          <p:cNvSpPr>
            <a:spLocks noGrp="1" noChangeArrowheads="1"/>
          </p:cNvSpPr>
          <p:nvPr/>
        </p:nvSpPr>
        <p:spPr bwMode="auto">
          <a:xfrm>
            <a:off x="250825" y="1622679"/>
            <a:ext cx="8642350" cy="525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 latinLnBrk="1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m"/>
              <a:defRPr kumimoji="1"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 latinLnBrk="1">
              <a:spcBef>
                <a:spcPct val="20000"/>
              </a:spcBef>
              <a:spcAft>
                <a:spcPct val="0"/>
              </a:spcAft>
              <a:buClr>
                <a:srgbClr val="009999"/>
              </a:buClr>
              <a:buSzPct val="70000"/>
              <a:buFont typeface="Wingdings" panose="05000000000000000000" pitchFamily="2" charset="2"/>
              <a:buChar char="q"/>
              <a:defRPr kumimoji="1"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rgbClr val="993366"/>
              </a:buClr>
              <a:buChar char="•"/>
              <a:defRPr kumimoji="1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Font typeface="Wingdings" panose="05000000000000000000" pitchFamily="2" charset="2"/>
              <a:buChar char="§"/>
              <a:defRPr kumimoji="1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buClrTx/>
              <a:buFont typeface="Wingdings" panose="05000000000000000000" pitchFamily="2" charset="2"/>
              <a:buChar char="§"/>
            </a:pPr>
            <a:r>
              <a:rPr lang="en-US" altLang="ko-KR" dirty="0"/>
              <a:t>DBMS </a:t>
            </a:r>
            <a:r>
              <a:rPr lang="ko-KR" altLang="en-US" dirty="0"/>
              <a:t>목적</a:t>
            </a:r>
          </a:p>
          <a:p>
            <a:pPr lvl="1">
              <a:lnSpc>
                <a:spcPct val="120000"/>
              </a:lnSpc>
              <a:buClrTx/>
              <a:buFont typeface="Wingdings" panose="05000000000000000000" pitchFamily="2" charset="2"/>
              <a:buChar char="§"/>
            </a:pPr>
            <a:r>
              <a:rPr lang="ko-KR" altLang="en-US" sz="2800" dirty="0"/>
              <a:t>데이터 독립성</a:t>
            </a:r>
          </a:p>
          <a:p>
            <a:pPr lvl="2">
              <a:lnSpc>
                <a:spcPct val="120000"/>
              </a:lnSpc>
              <a:buClrTx/>
              <a:buFont typeface="Wingdings" panose="05000000000000000000" pitchFamily="2" charset="2"/>
              <a:buChar char="§"/>
            </a:pPr>
            <a:r>
              <a:rPr lang="ko-KR" altLang="en-US" sz="2800" dirty="0"/>
              <a:t>데이터 베이스의 수정이 요구되는 경우 데이터 독립성 필요</a:t>
            </a:r>
          </a:p>
          <a:p>
            <a:pPr lvl="1">
              <a:lnSpc>
                <a:spcPct val="120000"/>
              </a:lnSpc>
              <a:buClrTx/>
              <a:buFont typeface="Wingdings" panose="05000000000000000000" pitchFamily="2" charset="2"/>
              <a:buChar char="§"/>
            </a:pPr>
            <a:r>
              <a:rPr lang="ko-KR" altLang="en-US" sz="2800" dirty="0"/>
              <a:t>최소 중복</a:t>
            </a:r>
          </a:p>
          <a:p>
            <a:pPr lvl="2">
              <a:lnSpc>
                <a:spcPct val="120000"/>
              </a:lnSpc>
              <a:buClrTx/>
              <a:buFont typeface="Wingdings" panose="05000000000000000000" pitchFamily="2" charset="2"/>
              <a:buChar char="§"/>
            </a:pPr>
            <a:r>
              <a:rPr lang="ko-KR" altLang="en-US" sz="2800" dirty="0"/>
              <a:t>중복을 최소화하는 것이 데이터베이스의 목적</a:t>
            </a:r>
          </a:p>
          <a:p>
            <a:pPr>
              <a:lnSpc>
                <a:spcPct val="120000"/>
              </a:lnSpc>
              <a:buClrTx/>
              <a:buFont typeface="Wingdings" panose="05000000000000000000" pitchFamily="2" charset="2"/>
              <a:buChar char="§"/>
            </a:pPr>
            <a:endParaRPr lang="en-US" altLang="ko-KR" dirty="0"/>
          </a:p>
          <a:p>
            <a:pPr>
              <a:lnSpc>
                <a:spcPct val="120000"/>
              </a:lnSpc>
              <a:buClrTx/>
              <a:buFont typeface="Wingdings" panose="05000000000000000000" pitchFamily="2" charset="2"/>
              <a:buChar char="§"/>
            </a:pPr>
            <a:endParaRPr lang="ko-KR" altLang="en-US" sz="2800" dirty="0"/>
          </a:p>
          <a:p>
            <a:pPr lvl="1">
              <a:lnSpc>
                <a:spcPct val="120000"/>
              </a:lnSpc>
              <a:buClrTx/>
              <a:buFont typeface="Wingdings" panose="05000000000000000000" pitchFamily="2" charset="2"/>
              <a:buChar char="§"/>
            </a:pPr>
            <a:endParaRPr lang="ko-KR" altLang="en-US" sz="2800" dirty="0"/>
          </a:p>
          <a:p>
            <a:pPr lvl="1">
              <a:lnSpc>
                <a:spcPct val="120000"/>
              </a:lnSpc>
              <a:buClrTx/>
              <a:buFont typeface="Wingdings" panose="05000000000000000000" pitchFamily="2" charset="2"/>
              <a:buChar char="§"/>
            </a:pPr>
            <a:endParaRPr lang="en-US" altLang="ko-KR" sz="2800" dirty="0"/>
          </a:p>
        </p:txBody>
      </p:sp>
    </p:spTree>
    <p:extLst>
      <p:ext uri="{BB962C8B-B14F-4D97-AF65-F5344CB8AC3E}">
        <p14:creationId xmlns:p14="http://schemas.microsoft.com/office/powerpoint/2010/main" val="1467380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C80FD472-B5A0-4D0C-A8AF-720BB1A50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2EA69837-E281-4EE7-8AE3-4348220738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▶ </a:t>
            </a:r>
            <a:r>
              <a:rPr lang="ko-KR" altLang="en-US" dirty="0">
                <a:latin typeface="+mn-ea"/>
              </a:rPr>
              <a:t>데</a:t>
            </a:r>
            <a:r>
              <a:rPr kumimoji="1" lang="ko-KR" altLang="en-US" dirty="0"/>
              <a:t>이터베이스 관리 시스템</a:t>
            </a:r>
            <a:r>
              <a:rPr kumimoji="1" lang="en-US" altLang="ko-KR" dirty="0"/>
              <a:t>(DBMS)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39402D7F-1307-4EE6-AE6A-C4336CDF26B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260648"/>
            <a:ext cx="2013764" cy="680190"/>
          </a:xfrm>
          <a:prstGeom prst="rect">
            <a:avLst/>
          </a:prstGeom>
        </p:spPr>
      </p:pic>
      <p:sp>
        <p:nvSpPr>
          <p:cNvPr id="5" name="Rectangle 3">
            <a:extLst>
              <a:ext uri="{FF2B5EF4-FFF2-40B4-BE49-F238E27FC236}">
                <a16:creationId xmlns:a16="http://schemas.microsoft.com/office/drawing/2014/main" xmlns="" id="{F6B5C86A-49B7-42D9-BAAC-4FF7485119A4}"/>
              </a:ext>
            </a:extLst>
          </p:cNvPr>
          <p:cNvSpPr>
            <a:spLocks noGrp="1" noChangeArrowheads="1"/>
          </p:cNvSpPr>
          <p:nvPr/>
        </p:nvSpPr>
        <p:spPr bwMode="auto">
          <a:xfrm>
            <a:off x="250825" y="1622679"/>
            <a:ext cx="8642350" cy="525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 latinLnBrk="1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m"/>
              <a:defRPr kumimoji="1"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 latinLnBrk="1">
              <a:spcBef>
                <a:spcPct val="20000"/>
              </a:spcBef>
              <a:spcAft>
                <a:spcPct val="0"/>
              </a:spcAft>
              <a:buClr>
                <a:srgbClr val="009999"/>
              </a:buClr>
              <a:buSzPct val="70000"/>
              <a:buFont typeface="Wingdings" panose="05000000000000000000" pitchFamily="2" charset="2"/>
              <a:buChar char="q"/>
              <a:defRPr kumimoji="1"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rgbClr val="993366"/>
              </a:buClr>
              <a:buChar char="•"/>
              <a:defRPr kumimoji="1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Font typeface="Wingdings" panose="05000000000000000000" pitchFamily="2" charset="2"/>
              <a:buChar char="§"/>
              <a:defRPr kumimoji="1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buClrTx/>
              <a:buFont typeface="Wingdings" panose="05000000000000000000" pitchFamily="2" charset="2"/>
              <a:buChar char="§"/>
            </a:pPr>
            <a:r>
              <a:rPr lang="en-US" altLang="ko-KR" dirty="0"/>
              <a:t>DBMS </a:t>
            </a:r>
            <a:r>
              <a:rPr lang="ko-KR" altLang="en-US" dirty="0"/>
              <a:t>목적</a:t>
            </a:r>
          </a:p>
          <a:p>
            <a:pPr lvl="1">
              <a:lnSpc>
                <a:spcPct val="120000"/>
              </a:lnSpc>
              <a:buClrTx/>
              <a:buFont typeface="Wingdings" panose="05000000000000000000" pitchFamily="2" charset="2"/>
              <a:buChar char="§"/>
            </a:pPr>
            <a:r>
              <a:rPr lang="ko-KR" altLang="en-US" sz="2800" dirty="0"/>
              <a:t>데이터 공유</a:t>
            </a:r>
          </a:p>
          <a:p>
            <a:pPr lvl="2">
              <a:lnSpc>
                <a:spcPct val="120000"/>
              </a:lnSpc>
              <a:buClrTx/>
              <a:buFont typeface="Wingdings" panose="05000000000000000000" pitchFamily="2" charset="2"/>
              <a:buChar char="§"/>
            </a:pPr>
            <a:r>
              <a:rPr lang="ko-KR" altLang="en-US" sz="2800" dirty="0"/>
              <a:t>서로 다른 사용자에 의하여 다른 목적에 사용</a:t>
            </a:r>
          </a:p>
          <a:p>
            <a:pPr lvl="1">
              <a:lnSpc>
                <a:spcPct val="120000"/>
              </a:lnSpc>
              <a:buClrTx/>
              <a:buFont typeface="Wingdings" panose="05000000000000000000" pitchFamily="2" charset="2"/>
              <a:buChar char="§"/>
            </a:pPr>
            <a:r>
              <a:rPr lang="ko-KR" altLang="en-US" sz="2800" dirty="0"/>
              <a:t>데이터 보안</a:t>
            </a:r>
          </a:p>
          <a:p>
            <a:pPr lvl="2">
              <a:lnSpc>
                <a:spcPct val="120000"/>
              </a:lnSpc>
              <a:buClrTx/>
              <a:buFont typeface="Wingdings" panose="05000000000000000000" pitchFamily="2" charset="2"/>
              <a:buChar char="§"/>
            </a:pPr>
            <a:r>
              <a:rPr lang="ko-KR" altLang="en-US" sz="2800" dirty="0"/>
              <a:t>데이터를 안전하게 비밀을 유지</a:t>
            </a:r>
          </a:p>
          <a:p>
            <a:pPr>
              <a:lnSpc>
                <a:spcPct val="120000"/>
              </a:lnSpc>
              <a:buClrTx/>
              <a:buFont typeface="Wingdings" panose="05000000000000000000" pitchFamily="2" charset="2"/>
              <a:buChar char="§"/>
            </a:pPr>
            <a:endParaRPr lang="en-US" altLang="ko-KR" dirty="0"/>
          </a:p>
          <a:p>
            <a:pPr>
              <a:lnSpc>
                <a:spcPct val="120000"/>
              </a:lnSpc>
              <a:buClrTx/>
              <a:buFont typeface="Wingdings" panose="05000000000000000000" pitchFamily="2" charset="2"/>
              <a:buChar char="§"/>
            </a:pPr>
            <a:endParaRPr lang="ko-KR" altLang="en-US" sz="2800" dirty="0"/>
          </a:p>
          <a:p>
            <a:pPr lvl="1">
              <a:lnSpc>
                <a:spcPct val="120000"/>
              </a:lnSpc>
              <a:buClrTx/>
              <a:buFont typeface="Wingdings" panose="05000000000000000000" pitchFamily="2" charset="2"/>
              <a:buChar char="§"/>
            </a:pPr>
            <a:endParaRPr lang="ko-KR" altLang="en-US" sz="2800" dirty="0"/>
          </a:p>
          <a:p>
            <a:pPr lvl="1">
              <a:lnSpc>
                <a:spcPct val="120000"/>
              </a:lnSpc>
              <a:buClrTx/>
              <a:buFont typeface="Wingdings" panose="05000000000000000000" pitchFamily="2" charset="2"/>
              <a:buChar char="§"/>
            </a:pPr>
            <a:endParaRPr lang="en-US" altLang="ko-KR" sz="2800" dirty="0"/>
          </a:p>
        </p:txBody>
      </p:sp>
    </p:spTree>
    <p:extLst>
      <p:ext uri="{BB962C8B-B14F-4D97-AF65-F5344CB8AC3E}">
        <p14:creationId xmlns:p14="http://schemas.microsoft.com/office/powerpoint/2010/main" val="1387837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C80FD472-B5A0-4D0C-A8AF-720BB1A50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2EA69837-E281-4EE7-8AE3-4348220738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▶ </a:t>
            </a:r>
            <a:r>
              <a:rPr lang="ko-KR" altLang="en-US" dirty="0">
                <a:latin typeface="+mn-ea"/>
              </a:rPr>
              <a:t>데</a:t>
            </a:r>
            <a:r>
              <a:rPr kumimoji="1" lang="ko-KR" altLang="en-US" dirty="0"/>
              <a:t>이터베이스 관리 시스템</a:t>
            </a:r>
            <a:r>
              <a:rPr kumimoji="1" lang="en-US" altLang="ko-KR" dirty="0"/>
              <a:t>(DBMS)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39402D7F-1307-4EE6-AE6A-C4336CDF26B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260648"/>
            <a:ext cx="2013764" cy="680190"/>
          </a:xfrm>
          <a:prstGeom prst="rect">
            <a:avLst/>
          </a:prstGeom>
        </p:spPr>
      </p:pic>
      <p:sp>
        <p:nvSpPr>
          <p:cNvPr id="5" name="Rectangle 3">
            <a:extLst>
              <a:ext uri="{FF2B5EF4-FFF2-40B4-BE49-F238E27FC236}">
                <a16:creationId xmlns:a16="http://schemas.microsoft.com/office/drawing/2014/main" xmlns="" id="{F6B5C86A-49B7-42D9-BAAC-4FF7485119A4}"/>
              </a:ext>
            </a:extLst>
          </p:cNvPr>
          <p:cNvSpPr>
            <a:spLocks noGrp="1" noChangeArrowheads="1"/>
          </p:cNvSpPr>
          <p:nvPr/>
        </p:nvSpPr>
        <p:spPr bwMode="auto">
          <a:xfrm>
            <a:off x="250825" y="1622679"/>
            <a:ext cx="8642350" cy="525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 latinLnBrk="1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m"/>
              <a:defRPr kumimoji="1"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 latinLnBrk="1">
              <a:spcBef>
                <a:spcPct val="20000"/>
              </a:spcBef>
              <a:spcAft>
                <a:spcPct val="0"/>
              </a:spcAft>
              <a:buClr>
                <a:srgbClr val="009999"/>
              </a:buClr>
              <a:buSzPct val="70000"/>
              <a:buFont typeface="Wingdings" panose="05000000000000000000" pitchFamily="2" charset="2"/>
              <a:buChar char="q"/>
              <a:defRPr kumimoji="1"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rgbClr val="993366"/>
              </a:buClr>
              <a:buChar char="•"/>
              <a:defRPr kumimoji="1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Font typeface="Wingdings" panose="05000000000000000000" pitchFamily="2" charset="2"/>
              <a:buChar char="§"/>
              <a:defRPr kumimoji="1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buClrTx/>
              <a:buFont typeface="Wingdings" panose="05000000000000000000" pitchFamily="2" charset="2"/>
              <a:buChar char="§"/>
            </a:pPr>
            <a:r>
              <a:rPr lang="en-US" altLang="ko-KR" sz="2400" dirty="0"/>
              <a:t>DBMS </a:t>
            </a:r>
            <a:r>
              <a:rPr lang="ko-KR" altLang="en-US" sz="2400" dirty="0"/>
              <a:t>구성요소</a:t>
            </a:r>
          </a:p>
          <a:p>
            <a:pPr lvl="1">
              <a:lnSpc>
                <a:spcPct val="120000"/>
              </a:lnSpc>
              <a:buClrTx/>
              <a:buFont typeface="Wingdings" panose="05000000000000000000" pitchFamily="2" charset="2"/>
              <a:buChar char="§"/>
            </a:pPr>
            <a:r>
              <a:rPr lang="ko-KR" altLang="en-US" dirty="0" err="1"/>
              <a:t>질의어</a:t>
            </a:r>
            <a:r>
              <a:rPr lang="ko-KR" altLang="en-US" dirty="0"/>
              <a:t> 처리기</a:t>
            </a:r>
            <a:r>
              <a:rPr lang="en-US" altLang="ko-KR" dirty="0"/>
              <a:t>(query processor)</a:t>
            </a:r>
          </a:p>
          <a:p>
            <a:pPr lvl="1">
              <a:lnSpc>
                <a:spcPct val="120000"/>
              </a:lnSpc>
              <a:buClrTx/>
              <a:buFont typeface="Wingdings" panose="05000000000000000000" pitchFamily="2" charset="2"/>
              <a:buChar char="§"/>
            </a:pPr>
            <a:r>
              <a:rPr lang="ko-KR" altLang="en-US" dirty="0"/>
              <a:t>파일 관리자</a:t>
            </a:r>
            <a:r>
              <a:rPr lang="en-US" altLang="ko-KR" dirty="0"/>
              <a:t>(file manager)</a:t>
            </a:r>
          </a:p>
          <a:p>
            <a:pPr lvl="1">
              <a:lnSpc>
                <a:spcPct val="120000"/>
              </a:lnSpc>
              <a:buClrTx/>
              <a:buFont typeface="Wingdings" panose="05000000000000000000" pitchFamily="2" charset="2"/>
              <a:buChar char="§"/>
            </a:pPr>
            <a:r>
              <a:rPr lang="ko-KR" altLang="en-US" dirty="0"/>
              <a:t>데이터 관리자</a:t>
            </a:r>
            <a:r>
              <a:rPr lang="en-US" altLang="ko-KR" dirty="0"/>
              <a:t>(data manager)</a:t>
            </a:r>
          </a:p>
          <a:p>
            <a:pPr lvl="1">
              <a:lnSpc>
                <a:spcPct val="120000"/>
              </a:lnSpc>
              <a:buClrTx/>
              <a:buFont typeface="Wingdings" panose="05000000000000000000" pitchFamily="2" charset="2"/>
              <a:buChar char="§"/>
            </a:pPr>
            <a:r>
              <a:rPr lang="ko-KR" altLang="en-US" dirty="0"/>
              <a:t>예비 컴파일러</a:t>
            </a:r>
            <a:r>
              <a:rPr lang="en-US" altLang="ko-KR" dirty="0"/>
              <a:t>(</a:t>
            </a:r>
            <a:r>
              <a:rPr lang="en-US" altLang="ko-KR" dirty="0" err="1"/>
              <a:t>precompiler</a:t>
            </a:r>
            <a:r>
              <a:rPr lang="en-US" altLang="ko-KR" dirty="0"/>
              <a:t>)</a:t>
            </a:r>
          </a:p>
          <a:p>
            <a:pPr lvl="1">
              <a:lnSpc>
                <a:spcPct val="120000"/>
              </a:lnSpc>
              <a:buClrTx/>
              <a:buFont typeface="Wingdings" panose="05000000000000000000" pitchFamily="2" charset="2"/>
              <a:buChar char="§"/>
            </a:pPr>
            <a:r>
              <a:rPr lang="ko-KR" altLang="en-US" dirty="0"/>
              <a:t>데이터 </a:t>
            </a:r>
            <a:r>
              <a:rPr lang="ko-KR" altLang="en-US" dirty="0" err="1"/>
              <a:t>조작어</a:t>
            </a:r>
            <a:r>
              <a:rPr lang="ko-KR" altLang="en-US" dirty="0"/>
              <a:t> 컴파일러</a:t>
            </a:r>
            <a:r>
              <a:rPr lang="en-US" altLang="ko-KR" dirty="0"/>
              <a:t>(DML compiler)</a:t>
            </a:r>
          </a:p>
          <a:p>
            <a:pPr lvl="1">
              <a:lnSpc>
                <a:spcPct val="120000"/>
              </a:lnSpc>
              <a:buClrTx/>
              <a:buFont typeface="Wingdings" panose="05000000000000000000" pitchFamily="2" charset="2"/>
              <a:buChar char="§"/>
            </a:pPr>
            <a:r>
              <a:rPr lang="ko-KR" altLang="en-US" dirty="0"/>
              <a:t>데이터 </a:t>
            </a:r>
            <a:r>
              <a:rPr lang="ko-KR" altLang="en-US" dirty="0" err="1"/>
              <a:t>정의어</a:t>
            </a:r>
            <a:r>
              <a:rPr lang="ko-KR" altLang="en-US" dirty="0"/>
              <a:t> 컴파일러</a:t>
            </a:r>
            <a:r>
              <a:rPr lang="en-US" altLang="ko-KR" dirty="0"/>
              <a:t>(DDL compiler)</a:t>
            </a:r>
          </a:p>
          <a:p>
            <a:pPr lvl="1">
              <a:lnSpc>
                <a:spcPct val="120000"/>
              </a:lnSpc>
              <a:buClrTx/>
              <a:buFont typeface="Wingdings" panose="05000000000000000000" pitchFamily="2" charset="2"/>
              <a:buChar char="§"/>
            </a:pPr>
            <a:r>
              <a:rPr lang="ko-KR" altLang="en-US" dirty="0"/>
              <a:t>데이터베이스</a:t>
            </a:r>
            <a:r>
              <a:rPr lang="en-US" altLang="ko-KR" dirty="0"/>
              <a:t>(database)</a:t>
            </a:r>
          </a:p>
          <a:p>
            <a:pPr lvl="1">
              <a:lnSpc>
                <a:spcPct val="120000"/>
              </a:lnSpc>
              <a:buClrTx/>
              <a:buFont typeface="Wingdings" panose="05000000000000000000" pitchFamily="2" charset="2"/>
              <a:buChar char="§"/>
            </a:pPr>
            <a:r>
              <a:rPr lang="ko-KR" altLang="en-US" dirty="0"/>
              <a:t>데이터 사전</a:t>
            </a:r>
            <a:r>
              <a:rPr lang="en-US" altLang="ko-KR" dirty="0"/>
              <a:t>(data dictionary)</a:t>
            </a:r>
          </a:p>
          <a:p>
            <a:pPr>
              <a:lnSpc>
                <a:spcPct val="120000"/>
              </a:lnSpc>
              <a:buClrTx/>
              <a:buFont typeface="Wingdings" panose="05000000000000000000" pitchFamily="2" charset="2"/>
              <a:buChar char="§"/>
            </a:pPr>
            <a:endParaRPr lang="en-US" altLang="ko-KR" sz="2400" dirty="0"/>
          </a:p>
          <a:p>
            <a:pPr>
              <a:lnSpc>
                <a:spcPct val="120000"/>
              </a:lnSpc>
              <a:buClrTx/>
              <a:buFont typeface="Wingdings" panose="05000000000000000000" pitchFamily="2" charset="2"/>
              <a:buChar char="§"/>
            </a:pPr>
            <a:endParaRPr lang="ko-KR" altLang="en-US" sz="2400" dirty="0"/>
          </a:p>
          <a:p>
            <a:pPr lvl="1">
              <a:lnSpc>
                <a:spcPct val="120000"/>
              </a:lnSpc>
              <a:buClrTx/>
              <a:buFont typeface="Wingdings" panose="05000000000000000000" pitchFamily="2" charset="2"/>
              <a:buChar char="§"/>
            </a:pPr>
            <a:endParaRPr lang="ko-KR" altLang="en-US" dirty="0"/>
          </a:p>
          <a:p>
            <a:pPr lvl="1">
              <a:lnSpc>
                <a:spcPct val="120000"/>
              </a:lnSpc>
              <a:buClrTx/>
              <a:buFont typeface="Wingdings" panose="05000000000000000000" pitchFamily="2" charset="2"/>
              <a:buChar char="§"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85801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C80FD472-B5A0-4D0C-A8AF-720BB1A50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2EA69837-E281-4EE7-8AE3-4348220738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▶ </a:t>
            </a:r>
            <a:r>
              <a:rPr lang="ko-KR" altLang="en-US" dirty="0">
                <a:latin typeface="+mn-ea"/>
              </a:rPr>
              <a:t>데</a:t>
            </a:r>
            <a:r>
              <a:rPr kumimoji="1" lang="ko-KR" altLang="en-US" dirty="0"/>
              <a:t>이터베이스 관리 시스템</a:t>
            </a:r>
            <a:r>
              <a:rPr kumimoji="1" lang="en-US" altLang="ko-KR" dirty="0"/>
              <a:t>(DBMS)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39402D7F-1307-4EE6-AE6A-C4336CDF26B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260648"/>
            <a:ext cx="2013764" cy="680190"/>
          </a:xfrm>
          <a:prstGeom prst="rect">
            <a:avLst/>
          </a:prstGeom>
        </p:spPr>
      </p:pic>
      <p:sp>
        <p:nvSpPr>
          <p:cNvPr id="5" name="Rectangle 3">
            <a:extLst>
              <a:ext uri="{FF2B5EF4-FFF2-40B4-BE49-F238E27FC236}">
                <a16:creationId xmlns:a16="http://schemas.microsoft.com/office/drawing/2014/main" xmlns="" id="{F6B5C86A-49B7-42D9-BAAC-4FF7485119A4}"/>
              </a:ext>
            </a:extLst>
          </p:cNvPr>
          <p:cNvSpPr>
            <a:spLocks noGrp="1" noChangeArrowheads="1"/>
          </p:cNvSpPr>
          <p:nvPr/>
        </p:nvSpPr>
        <p:spPr bwMode="auto">
          <a:xfrm>
            <a:off x="250825" y="1622679"/>
            <a:ext cx="8642350" cy="525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 latinLnBrk="1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m"/>
              <a:defRPr kumimoji="1"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 latinLnBrk="1">
              <a:spcBef>
                <a:spcPct val="20000"/>
              </a:spcBef>
              <a:spcAft>
                <a:spcPct val="0"/>
              </a:spcAft>
              <a:buClr>
                <a:srgbClr val="009999"/>
              </a:buClr>
              <a:buSzPct val="70000"/>
              <a:buFont typeface="Wingdings" panose="05000000000000000000" pitchFamily="2" charset="2"/>
              <a:buChar char="q"/>
              <a:defRPr kumimoji="1"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rgbClr val="993366"/>
              </a:buClr>
              <a:buChar char="•"/>
              <a:defRPr kumimoji="1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Font typeface="Wingdings" panose="05000000000000000000" pitchFamily="2" charset="2"/>
              <a:buChar char="§"/>
              <a:defRPr kumimoji="1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buClrTx/>
              <a:buFont typeface="Wingdings" panose="05000000000000000000" pitchFamily="2" charset="2"/>
              <a:buChar char="§"/>
            </a:pPr>
            <a:endParaRPr lang="en-US" altLang="ko-KR" sz="2400" dirty="0"/>
          </a:p>
          <a:p>
            <a:pPr>
              <a:lnSpc>
                <a:spcPct val="120000"/>
              </a:lnSpc>
              <a:buClrTx/>
              <a:buFont typeface="Wingdings" panose="05000000000000000000" pitchFamily="2" charset="2"/>
              <a:buChar char="§"/>
            </a:pPr>
            <a:endParaRPr lang="ko-KR" altLang="en-US" sz="2400" dirty="0"/>
          </a:p>
          <a:p>
            <a:pPr lvl="1">
              <a:lnSpc>
                <a:spcPct val="120000"/>
              </a:lnSpc>
              <a:buClrTx/>
              <a:buFont typeface="Wingdings" panose="05000000000000000000" pitchFamily="2" charset="2"/>
              <a:buChar char="§"/>
            </a:pPr>
            <a:endParaRPr lang="ko-KR" altLang="en-US" dirty="0"/>
          </a:p>
          <a:p>
            <a:pPr lvl="1">
              <a:lnSpc>
                <a:spcPct val="120000"/>
              </a:lnSpc>
              <a:buClrTx/>
              <a:buFont typeface="Wingdings" panose="05000000000000000000" pitchFamily="2" charset="2"/>
              <a:buChar char="§"/>
            </a:pPr>
            <a:endParaRPr lang="en-US" altLang="ko-KR" dirty="0"/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xmlns="" id="{19A5B58A-C1B3-499B-BBD2-FD014FCA8A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005" y="1715321"/>
            <a:ext cx="6841990" cy="47600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7" name="잉크 6"/>
              <p14:cNvContentPartPr/>
              <p14:nvPr/>
            </p14:nvContentPartPr>
            <p14:xfrm>
              <a:off x="1511280" y="1924200"/>
              <a:ext cx="5658120" cy="127080"/>
            </p14:xfrm>
          </p:contentPart>
        </mc:Choice>
        <mc:Fallback>
          <p:pic>
            <p:nvPicPr>
              <p:cNvPr id="7" name="잉크 6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01920" y="1914840"/>
                <a:ext cx="5676840" cy="145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3245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FB844A2B-7AEF-43BD-9535-6E4036A37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강의 목차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xmlns="" id="{355C2228-6107-4450-903C-7792C75230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xmlns="" id="{D53D7F10-9C73-4AD6-968A-B24F2C9AAA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7013" y="1340101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xmlns="" id="{A1BF7F55-F893-49B1-9F47-E9EDBA4836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024" y="425719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xmlns="" id="{4EF1C9D6-C23C-4CDF-956D-894CD4A73B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260648"/>
            <a:ext cx="2013764" cy="68019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040DCD74-319D-492A-BD4E-08F9A170D774}"/>
              </a:ext>
            </a:extLst>
          </p:cNvPr>
          <p:cNvSpPr/>
          <p:nvPr/>
        </p:nvSpPr>
        <p:spPr>
          <a:xfrm>
            <a:off x="2314834" y="1995032"/>
            <a:ext cx="4942379" cy="45243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[part2] </a:t>
            </a:r>
          </a:p>
          <a:p>
            <a:r>
              <a:rPr lang="en-US" altLang="ko-KR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맑은 고딕" panose="020B0503020000020004" pitchFamily="50" charset="-127"/>
              </a:rPr>
              <a:t>2</a:t>
            </a:r>
            <a:r>
              <a:rPr lang="ko-KR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맑은 고딕" panose="020B0503020000020004" pitchFamily="50" charset="-127"/>
              </a:rPr>
              <a:t>장</a:t>
            </a:r>
            <a:r>
              <a:rPr lang="en-US" altLang="ko-KR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맑은 고딕" panose="020B0503020000020004" pitchFamily="50" charset="-127"/>
              </a:rPr>
              <a:t>. </a:t>
            </a:r>
            <a:r>
              <a:rPr lang="ko-KR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맑은 고딕" panose="020B0503020000020004" pitchFamily="50" charset="-127"/>
              </a:rPr>
              <a:t>데이터베이스</a:t>
            </a:r>
            <a:endParaRPr lang="en-US" altLang="ko-KR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맑은 고딕" panose="020B0503020000020004" pitchFamily="50" charset="-127"/>
            </a:endParaRPr>
          </a:p>
          <a:p>
            <a:endParaRPr 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맑은 고딕" panose="020B0503020000020004" pitchFamily="50" charset="-127"/>
              <a:cs typeface="+mj-cs"/>
            </a:endParaRPr>
          </a:p>
          <a:p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맑은 고딕" panose="020B0503020000020004" pitchFamily="50" charset="-127"/>
                <a:cs typeface="+mj-cs"/>
              </a:rPr>
              <a:t>2-1. Database </a:t>
            </a:r>
            <a:r>
              <a:rPr lang="ko-KR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맑은 고딕" panose="020B0503020000020004" pitchFamily="50" charset="-127"/>
                <a:cs typeface="+mj-cs"/>
              </a:rPr>
              <a:t>이론 </a:t>
            </a:r>
            <a:endParaRPr lang="en-US" altLang="ko-KR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맑은 고딕" panose="020B0503020000020004" pitchFamily="50" charset="-127"/>
              <a:cs typeface="+mj-cs"/>
            </a:endParaRPr>
          </a:p>
          <a:p>
            <a:r>
              <a:rPr lang="en-US" altLang="ko-KR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맑은 고딕" panose="020B0503020000020004" pitchFamily="50" charset="-127"/>
                <a:cs typeface="+mj-cs"/>
              </a:rPr>
              <a:t>2-2. </a:t>
            </a:r>
            <a:r>
              <a:rPr lang="ko-KR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맑은 고딕" panose="020B0503020000020004" pitchFamily="50" charset="-127"/>
                <a:cs typeface="+mj-cs"/>
              </a:rPr>
              <a:t>데이터 </a:t>
            </a:r>
            <a:r>
              <a:rPr lang="ko-KR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맑은 고딕" panose="020B0503020000020004" pitchFamily="50" charset="-127"/>
              </a:rPr>
              <a:t>파일 처리</a:t>
            </a:r>
            <a:endParaRPr lang="en-US" altLang="ko-KR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맑은 고딕" panose="020B0503020000020004" pitchFamily="50" charset="-127"/>
              <a:cs typeface="+mj-cs"/>
            </a:endParaRPr>
          </a:p>
          <a:p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맑은 고딕" panose="020B0503020000020004" pitchFamily="50" charset="-127"/>
                <a:cs typeface="+mj-cs"/>
              </a:rPr>
              <a:t>2-3. MySQL </a:t>
            </a:r>
            <a:r>
              <a:rPr lang="ko-KR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맑은 고딕" panose="020B0503020000020004" pitchFamily="50" charset="-127"/>
                <a:cs typeface="+mj-cs"/>
              </a:rPr>
              <a:t>설치 및 기본</a:t>
            </a:r>
            <a:endParaRPr 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맑은 고딕" panose="020B0503020000020004" pitchFamily="50" charset="-127"/>
              <a:cs typeface="+mj-cs"/>
            </a:endParaRPr>
          </a:p>
          <a:p>
            <a:r>
              <a:rPr lang="en-US" altLang="ko-KR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맑은 고딕" panose="020B0503020000020004" pitchFamily="50" charset="-127"/>
              </a:rPr>
              <a:t>2-4. MySQL </a:t>
            </a:r>
            <a:r>
              <a:rPr lang="ko-KR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맑은 고딕" panose="020B0503020000020004" pitchFamily="50" charset="-127"/>
              </a:rPr>
              <a:t>응용</a:t>
            </a:r>
            <a:endParaRPr lang="en-US" altLang="ko-KR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맑은 고딕" panose="020B0503020000020004" pitchFamily="50" charset="-127"/>
            </a:endParaRPr>
          </a:p>
          <a:p>
            <a:endParaRPr lang="en-US" altLang="ko-KR" sz="32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565908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C80FD472-B5A0-4D0C-A8AF-720BB1A50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2EA69837-E281-4EE7-8AE3-4348220738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▶ </a:t>
            </a:r>
            <a:r>
              <a:rPr lang="ko-KR" altLang="en-US" dirty="0">
                <a:latin typeface="+mn-ea"/>
              </a:rPr>
              <a:t>데</a:t>
            </a:r>
            <a:r>
              <a:rPr kumimoji="1" lang="ko-KR" altLang="en-US" dirty="0"/>
              <a:t>이터베이스 구성 요소</a:t>
            </a:r>
            <a:endParaRPr kumimoji="1"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39402D7F-1307-4EE6-AE6A-C4336CDF26B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260648"/>
            <a:ext cx="2013764" cy="680190"/>
          </a:xfrm>
          <a:prstGeom prst="rect">
            <a:avLst/>
          </a:prstGeom>
        </p:spPr>
      </p:pic>
      <p:sp>
        <p:nvSpPr>
          <p:cNvPr id="5" name="Rectangle 3">
            <a:extLst>
              <a:ext uri="{FF2B5EF4-FFF2-40B4-BE49-F238E27FC236}">
                <a16:creationId xmlns:a16="http://schemas.microsoft.com/office/drawing/2014/main" xmlns="" id="{F6B5C86A-49B7-42D9-BAAC-4FF7485119A4}"/>
              </a:ext>
            </a:extLst>
          </p:cNvPr>
          <p:cNvSpPr>
            <a:spLocks noGrp="1" noChangeArrowheads="1"/>
          </p:cNvSpPr>
          <p:nvPr/>
        </p:nvSpPr>
        <p:spPr bwMode="auto">
          <a:xfrm>
            <a:off x="250825" y="1622679"/>
            <a:ext cx="8642350" cy="525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 latinLnBrk="1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m"/>
              <a:defRPr kumimoji="1"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 latinLnBrk="1">
              <a:spcBef>
                <a:spcPct val="20000"/>
              </a:spcBef>
              <a:spcAft>
                <a:spcPct val="0"/>
              </a:spcAft>
              <a:buClr>
                <a:srgbClr val="009999"/>
              </a:buClr>
              <a:buSzPct val="70000"/>
              <a:buFont typeface="Wingdings" panose="05000000000000000000" pitchFamily="2" charset="2"/>
              <a:buChar char="q"/>
              <a:defRPr kumimoji="1"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rgbClr val="993366"/>
              </a:buClr>
              <a:buChar char="•"/>
              <a:defRPr kumimoji="1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Font typeface="Wingdings" panose="05000000000000000000" pitchFamily="2" charset="2"/>
              <a:buChar char="§"/>
              <a:defRPr kumimoji="1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buClrTx/>
              <a:buFont typeface="Wingdings" panose="05000000000000000000" pitchFamily="2" charset="2"/>
              <a:buChar char="§"/>
            </a:pPr>
            <a:endParaRPr lang="en-US" altLang="ko-KR" sz="2400" dirty="0"/>
          </a:p>
          <a:p>
            <a:pPr>
              <a:lnSpc>
                <a:spcPct val="120000"/>
              </a:lnSpc>
              <a:buClrTx/>
              <a:buFont typeface="Wingdings" panose="05000000000000000000" pitchFamily="2" charset="2"/>
              <a:buChar char="§"/>
            </a:pPr>
            <a:endParaRPr lang="ko-KR" altLang="en-US" sz="2400" dirty="0"/>
          </a:p>
          <a:p>
            <a:pPr lvl="1">
              <a:lnSpc>
                <a:spcPct val="120000"/>
              </a:lnSpc>
              <a:buClrTx/>
              <a:buFont typeface="Wingdings" panose="05000000000000000000" pitchFamily="2" charset="2"/>
              <a:buChar char="§"/>
            </a:pPr>
            <a:endParaRPr lang="ko-KR" altLang="en-US" dirty="0"/>
          </a:p>
          <a:p>
            <a:pPr lvl="1">
              <a:lnSpc>
                <a:spcPct val="120000"/>
              </a:lnSpc>
              <a:buClrTx/>
              <a:buFont typeface="Wingdings" panose="05000000000000000000" pitchFamily="2" charset="2"/>
              <a:buChar char="§"/>
            </a:pPr>
            <a:endParaRPr lang="en-US" altLang="ko-KR" dirty="0"/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xmlns="" id="{AA86E88D-1056-4E2D-9B3B-2868F32D3F3D}"/>
              </a:ext>
            </a:extLst>
          </p:cNvPr>
          <p:cNvSpPr>
            <a:spLocks noGrp="1" noChangeArrowheads="1"/>
          </p:cNvSpPr>
          <p:nvPr/>
        </p:nvSpPr>
        <p:spPr bwMode="auto">
          <a:xfrm>
            <a:off x="403225" y="1775079"/>
            <a:ext cx="8642350" cy="525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 latinLnBrk="1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m"/>
              <a:defRPr kumimoji="1"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 latinLnBrk="1">
              <a:spcBef>
                <a:spcPct val="20000"/>
              </a:spcBef>
              <a:spcAft>
                <a:spcPct val="0"/>
              </a:spcAft>
              <a:buClr>
                <a:srgbClr val="009999"/>
              </a:buClr>
              <a:buSzPct val="70000"/>
              <a:buFont typeface="Wingdings" panose="05000000000000000000" pitchFamily="2" charset="2"/>
              <a:buChar char="q"/>
              <a:defRPr kumimoji="1"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rgbClr val="993366"/>
              </a:buClr>
              <a:buChar char="•"/>
              <a:defRPr kumimoji="1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Font typeface="Wingdings" panose="05000000000000000000" pitchFamily="2" charset="2"/>
              <a:buChar char="§"/>
              <a:defRPr kumimoji="1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buClrTx/>
              <a:buFont typeface="Wingdings" panose="05000000000000000000" pitchFamily="2" charset="2"/>
              <a:buChar char="§"/>
            </a:pPr>
            <a:r>
              <a:rPr lang="ko-KR" altLang="en-US" sz="2000" dirty="0"/>
              <a:t>개체</a:t>
            </a:r>
            <a:r>
              <a:rPr lang="en-US" altLang="ko-KR" sz="2000" dirty="0"/>
              <a:t>(entity)</a:t>
            </a:r>
          </a:p>
          <a:p>
            <a:pPr lvl="1">
              <a:lnSpc>
                <a:spcPct val="120000"/>
              </a:lnSpc>
              <a:buClrTx/>
              <a:buFont typeface="Wingdings" panose="05000000000000000000" pitchFamily="2" charset="2"/>
              <a:buChar char="§"/>
            </a:pPr>
            <a:r>
              <a:rPr lang="ko-KR" altLang="en-US" sz="2000" dirty="0"/>
              <a:t>데이터베이스에 데이터로 표현하려고 하는 실세계의 </a:t>
            </a:r>
            <a:r>
              <a:rPr lang="ko-KR" altLang="en-US" sz="2000" dirty="0" err="1"/>
              <a:t>대상체</a:t>
            </a:r>
            <a:endParaRPr lang="ko-KR" altLang="en-US" sz="2000" dirty="0"/>
          </a:p>
          <a:p>
            <a:pPr lvl="1">
              <a:lnSpc>
                <a:spcPct val="120000"/>
              </a:lnSpc>
              <a:buClrTx/>
              <a:buFont typeface="Wingdings" panose="05000000000000000000" pitchFamily="2" charset="2"/>
              <a:buChar char="§"/>
            </a:pPr>
            <a:r>
              <a:rPr lang="ko-KR" altLang="en-US" sz="2000" dirty="0"/>
              <a:t>유형 또는 무형의 객체</a:t>
            </a:r>
            <a:r>
              <a:rPr lang="en-US" altLang="ko-KR" sz="2000" dirty="0"/>
              <a:t>(object)</a:t>
            </a:r>
            <a:r>
              <a:rPr lang="ko-KR" altLang="en-US" sz="2000" dirty="0"/>
              <a:t>로서 서로 구별되는 것</a:t>
            </a:r>
          </a:p>
          <a:p>
            <a:pPr>
              <a:lnSpc>
                <a:spcPct val="120000"/>
              </a:lnSpc>
              <a:buClrTx/>
              <a:buFont typeface="Wingdings" panose="05000000000000000000" pitchFamily="2" charset="2"/>
              <a:buChar char="§"/>
            </a:pPr>
            <a:r>
              <a:rPr lang="ko-KR" altLang="en-US" sz="2000" dirty="0"/>
              <a:t>관계</a:t>
            </a:r>
            <a:r>
              <a:rPr lang="en-US" altLang="ko-KR" sz="2000" dirty="0"/>
              <a:t>(relationship)</a:t>
            </a:r>
          </a:p>
          <a:p>
            <a:pPr lvl="1">
              <a:lnSpc>
                <a:spcPct val="120000"/>
              </a:lnSpc>
              <a:buClrTx/>
              <a:buFont typeface="Wingdings" panose="05000000000000000000" pitchFamily="2" charset="2"/>
              <a:buChar char="§"/>
            </a:pPr>
            <a:r>
              <a:rPr lang="ko-KR" altLang="en-US" sz="2000" dirty="0"/>
              <a:t>데이터베이스 시스템에는 개체에 관한 정보 뿐만 아니라 이러한 관계에 대한 정보를 표현할 수 있는 수단을 지원</a:t>
            </a:r>
          </a:p>
          <a:p>
            <a:pPr lvl="1">
              <a:lnSpc>
                <a:spcPct val="120000"/>
              </a:lnSpc>
              <a:buClrTx/>
              <a:buFont typeface="Wingdings" panose="05000000000000000000" pitchFamily="2" charset="2"/>
              <a:buChar char="§"/>
            </a:pPr>
            <a:r>
              <a:rPr lang="ko-KR" altLang="en-US" sz="2000" dirty="0"/>
              <a:t>개체 관계와 속성 관계</a:t>
            </a:r>
          </a:p>
          <a:p>
            <a:pPr>
              <a:lnSpc>
                <a:spcPct val="120000"/>
              </a:lnSpc>
              <a:buClrTx/>
              <a:buFont typeface="Wingdings" panose="05000000000000000000" pitchFamily="2" charset="2"/>
              <a:buChar char="§"/>
            </a:pPr>
            <a:endParaRPr lang="en-US" altLang="ko-KR" sz="2400" dirty="0"/>
          </a:p>
          <a:p>
            <a:pPr lvl="1">
              <a:lnSpc>
                <a:spcPct val="120000"/>
              </a:lnSpc>
              <a:buClrTx/>
              <a:buFont typeface="Wingdings" panose="05000000000000000000" pitchFamily="2" charset="2"/>
              <a:buChar char="§"/>
            </a:pPr>
            <a:endParaRPr lang="en-US" altLang="ko-KR" sz="2400" dirty="0"/>
          </a:p>
          <a:p>
            <a:pPr>
              <a:lnSpc>
                <a:spcPct val="120000"/>
              </a:lnSpc>
              <a:buClrTx/>
              <a:buFont typeface="Wingdings" panose="05000000000000000000" pitchFamily="2" charset="2"/>
              <a:buChar char="§"/>
            </a:pPr>
            <a:endParaRPr lang="ko-KR" altLang="en-US" sz="2400" dirty="0"/>
          </a:p>
          <a:p>
            <a:pPr lvl="1">
              <a:lnSpc>
                <a:spcPct val="120000"/>
              </a:lnSpc>
              <a:buClrTx/>
              <a:buFont typeface="Wingdings" panose="05000000000000000000" pitchFamily="2" charset="2"/>
              <a:buChar char="§"/>
            </a:pPr>
            <a:endParaRPr lang="ko-KR" altLang="en-US" dirty="0"/>
          </a:p>
          <a:p>
            <a:pPr lvl="1">
              <a:lnSpc>
                <a:spcPct val="120000"/>
              </a:lnSpc>
              <a:buClrTx/>
              <a:buFont typeface="Wingdings" panose="05000000000000000000" pitchFamily="2" charset="2"/>
              <a:buChar char="§"/>
            </a:pPr>
            <a:endParaRPr lang="en-US" altLang="ko-KR" dirty="0"/>
          </a:p>
        </p:txBody>
      </p:sp>
      <p:pic>
        <p:nvPicPr>
          <p:cNvPr id="8" name="Picture 6">
            <a:extLst>
              <a:ext uri="{FF2B5EF4-FFF2-40B4-BE49-F238E27FC236}">
                <a16:creationId xmlns:a16="http://schemas.microsoft.com/office/drawing/2014/main" xmlns="" id="{9B3C6A47-4576-431C-A5E3-EF6DA890AB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3187" y="4727582"/>
            <a:ext cx="6702425" cy="1628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" name="잉크 5"/>
              <p14:cNvContentPartPr/>
              <p14:nvPr/>
            </p14:nvContentPartPr>
            <p14:xfrm>
              <a:off x="1708200" y="3695760"/>
              <a:ext cx="6559920" cy="2464200"/>
            </p14:xfrm>
          </p:contentPart>
        </mc:Choice>
        <mc:Fallback>
          <p:pic>
            <p:nvPicPr>
              <p:cNvPr id="6" name="잉크 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98840" y="3686400"/>
                <a:ext cx="6578640" cy="2482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70581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C80FD472-B5A0-4D0C-A8AF-720BB1A50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2EA69837-E281-4EE7-8AE3-4348220738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▶ </a:t>
            </a:r>
            <a:r>
              <a:rPr lang="ko-KR" altLang="en-US" dirty="0">
                <a:latin typeface="+mn-ea"/>
              </a:rPr>
              <a:t>데</a:t>
            </a:r>
            <a:r>
              <a:rPr kumimoji="1" lang="ko-KR" altLang="en-US" dirty="0"/>
              <a:t>이터베이스 구성 요소</a:t>
            </a:r>
            <a:endParaRPr kumimoji="1"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39402D7F-1307-4EE6-AE6A-C4336CDF26B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260648"/>
            <a:ext cx="2013764" cy="680190"/>
          </a:xfrm>
          <a:prstGeom prst="rect">
            <a:avLst/>
          </a:prstGeom>
        </p:spPr>
      </p:pic>
      <p:sp>
        <p:nvSpPr>
          <p:cNvPr id="5" name="Rectangle 3">
            <a:extLst>
              <a:ext uri="{FF2B5EF4-FFF2-40B4-BE49-F238E27FC236}">
                <a16:creationId xmlns:a16="http://schemas.microsoft.com/office/drawing/2014/main" xmlns="" id="{F6B5C86A-49B7-42D9-BAAC-4FF7485119A4}"/>
              </a:ext>
            </a:extLst>
          </p:cNvPr>
          <p:cNvSpPr>
            <a:spLocks noGrp="1" noChangeArrowheads="1"/>
          </p:cNvSpPr>
          <p:nvPr/>
        </p:nvSpPr>
        <p:spPr bwMode="auto">
          <a:xfrm>
            <a:off x="250825" y="1622679"/>
            <a:ext cx="8642350" cy="525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 latinLnBrk="1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m"/>
              <a:defRPr kumimoji="1"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 latinLnBrk="1">
              <a:spcBef>
                <a:spcPct val="20000"/>
              </a:spcBef>
              <a:spcAft>
                <a:spcPct val="0"/>
              </a:spcAft>
              <a:buClr>
                <a:srgbClr val="009999"/>
              </a:buClr>
              <a:buSzPct val="70000"/>
              <a:buFont typeface="Wingdings" panose="05000000000000000000" pitchFamily="2" charset="2"/>
              <a:buChar char="q"/>
              <a:defRPr kumimoji="1"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rgbClr val="993366"/>
              </a:buClr>
              <a:buChar char="•"/>
              <a:defRPr kumimoji="1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Font typeface="Wingdings" panose="05000000000000000000" pitchFamily="2" charset="2"/>
              <a:buChar char="§"/>
              <a:defRPr kumimoji="1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buClrTx/>
              <a:buFont typeface="Wingdings" panose="05000000000000000000" pitchFamily="2" charset="2"/>
              <a:buChar char="§"/>
            </a:pPr>
            <a:endParaRPr lang="en-US" altLang="ko-KR" sz="2400" dirty="0"/>
          </a:p>
          <a:p>
            <a:pPr>
              <a:lnSpc>
                <a:spcPct val="120000"/>
              </a:lnSpc>
              <a:buClrTx/>
              <a:buFont typeface="Wingdings" panose="05000000000000000000" pitchFamily="2" charset="2"/>
              <a:buChar char="§"/>
            </a:pPr>
            <a:endParaRPr lang="ko-KR" altLang="en-US" sz="2400" dirty="0"/>
          </a:p>
          <a:p>
            <a:pPr lvl="1">
              <a:lnSpc>
                <a:spcPct val="120000"/>
              </a:lnSpc>
              <a:buClrTx/>
              <a:buFont typeface="Wingdings" panose="05000000000000000000" pitchFamily="2" charset="2"/>
              <a:buChar char="§"/>
            </a:pPr>
            <a:endParaRPr lang="ko-KR" altLang="en-US" dirty="0"/>
          </a:p>
          <a:p>
            <a:pPr lvl="1">
              <a:lnSpc>
                <a:spcPct val="120000"/>
              </a:lnSpc>
              <a:buClrTx/>
              <a:buFont typeface="Wingdings" panose="05000000000000000000" pitchFamily="2" charset="2"/>
              <a:buChar char="§"/>
            </a:pPr>
            <a:endParaRPr lang="en-US" altLang="ko-KR" dirty="0"/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xmlns="" id="{AA86E88D-1056-4E2D-9B3B-2868F32D3F3D}"/>
              </a:ext>
            </a:extLst>
          </p:cNvPr>
          <p:cNvSpPr>
            <a:spLocks noGrp="1" noChangeArrowheads="1"/>
          </p:cNvSpPr>
          <p:nvPr/>
        </p:nvSpPr>
        <p:spPr bwMode="auto">
          <a:xfrm>
            <a:off x="403225" y="1775079"/>
            <a:ext cx="8642350" cy="525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 latinLnBrk="1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m"/>
              <a:defRPr kumimoji="1"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 latinLnBrk="1">
              <a:spcBef>
                <a:spcPct val="20000"/>
              </a:spcBef>
              <a:spcAft>
                <a:spcPct val="0"/>
              </a:spcAft>
              <a:buClr>
                <a:srgbClr val="009999"/>
              </a:buClr>
              <a:buSzPct val="70000"/>
              <a:buFont typeface="Wingdings" panose="05000000000000000000" pitchFamily="2" charset="2"/>
              <a:buChar char="q"/>
              <a:defRPr kumimoji="1"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rgbClr val="993366"/>
              </a:buClr>
              <a:buChar char="•"/>
              <a:defRPr kumimoji="1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Font typeface="Wingdings" panose="05000000000000000000" pitchFamily="2" charset="2"/>
              <a:buChar char="§"/>
              <a:defRPr kumimoji="1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buClrTx/>
              <a:buFont typeface="Wingdings" panose="05000000000000000000" pitchFamily="2" charset="2"/>
              <a:buChar char="§"/>
            </a:pPr>
            <a:r>
              <a:rPr lang="ko-KR" altLang="en-US" sz="2400" dirty="0"/>
              <a:t>스키마</a:t>
            </a:r>
            <a:r>
              <a:rPr lang="en-US" altLang="ko-KR" sz="2400" dirty="0"/>
              <a:t>(schema)</a:t>
            </a:r>
          </a:p>
          <a:p>
            <a:pPr lvl="1">
              <a:lnSpc>
                <a:spcPct val="120000"/>
              </a:lnSpc>
              <a:buClrTx/>
              <a:buFont typeface="Wingdings" panose="05000000000000000000" pitchFamily="2" charset="2"/>
              <a:buChar char="§"/>
            </a:pPr>
            <a:r>
              <a:rPr lang="ko-KR" altLang="en-US" dirty="0"/>
              <a:t>데이터베이스의 논리적 정의인 데이터 구조와 제약 조건에 대한 명세</a:t>
            </a:r>
            <a:r>
              <a:rPr lang="en-US" altLang="ko-KR" dirty="0"/>
              <a:t>(specification)</a:t>
            </a:r>
            <a:r>
              <a:rPr lang="ko-KR" altLang="en-US" dirty="0"/>
              <a:t>를 기술한 것</a:t>
            </a:r>
          </a:p>
          <a:p>
            <a:pPr lvl="1">
              <a:lnSpc>
                <a:spcPct val="120000"/>
              </a:lnSpc>
              <a:buClrTx/>
              <a:buFont typeface="Wingdings" panose="05000000000000000000" pitchFamily="2" charset="2"/>
              <a:buChar char="§"/>
            </a:pPr>
            <a:r>
              <a:rPr lang="ko-KR" altLang="en-US" dirty="0"/>
              <a:t>외부 스키마</a:t>
            </a:r>
            <a:r>
              <a:rPr lang="en-US" altLang="ko-KR" dirty="0"/>
              <a:t>(external schema)</a:t>
            </a:r>
          </a:p>
          <a:p>
            <a:pPr lvl="2">
              <a:lnSpc>
                <a:spcPct val="120000"/>
              </a:lnSpc>
              <a:buClrTx/>
              <a:buFont typeface="Wingdings" panose="05000000000000000000" pitchFamily="2" charset="2"/>
              <a:buChar char="§"/>
            </a:pPr>
            <a:r>
              <a:rPr lang="ko-KR" altLang="en-US" sz="2400" dirty="0"/>
              <a:t>데이터베이스의 개별 사용자나 응용 프로그래머가 접근하는 데이터베이스를 정의한 것</a:t>
            </a:r>
          </a:p>
          <a:p>
            <a:pPr lvl="2">
              <a:lnSpc>
                <a:spcPct val="120000"/>
              </a:lnSpc>
              <a:buClrTx/>
              <a:buFont typeface="Wingdings" panose="05000000000000000000" pitchFamily="2" charset="2"/>
              <a:buChar char="§"/>
            </a:pPr>
            <a:r>
              <a:rPr lang="ko-KR" altLang="en-US" sz="2400" dirty="0"/>
              <a:t>서브 스키마</a:t>
            </a:r>
            <a:r>
              <a:rPr lang="en-US" altLang="ko-KR" sz="2400" dirty="0"/>
              <a:t>(subschema)</a:t>
            </a:r>
          </a:p>
          <a:p>
            <a:pPr>
              <a:lnSpc>
                <a:spcPct val="120000"/>
              </a:lnSpc>
              <a:buClrTx/>
              <a:buFont typeface="Wingdings" panose="05000000000000000000" pitchFamily="2" charset="2"/>
              <a:buChar char="§"/>
            </a:pPr>
            <a:endParaRPr lang="en-US" altLang="ko-KR" dirty="0"/>
          </a:p>
          <a:p>
            <a:pPr lvl="1">
              <a:lnSpc>
                <a:spcPct val="120000"/>
              </a:lnSpc>
              <a:buClrTx/>
              <a:buFont typeface="Wingdings" panose="05000000000000000000" pitchFamily="2" charset="2"/>
              <a:buChar char="§"/>
            </a:pPr>
            <a:endParaRPr lang="en-US" altLang="ko-KR" sz="2800" dirty="0"/>
          </a:p>
          <a:p>
            <a:pPr>
              <a:lnSpc>
                <a:spcPct val="120000"/>
              </a:lnSpc>
              <a:buClrTx/>
              <a:buFont typeface="Wingdings" panose="05000000000000000000" pitchFamily="2" charset="2"/>
              <a:buChar char="§"/>
            </a:pPr>
            <a:endParaRPr lang="ko-KR" altLang="en-US" dirty="0"/>
          </a:p>
          <a:p>
            <a:pPr lvl="1">
              <a:lnSpc>
                <a:spcPct val="120000"/>
              </a:lnSpc>
              <a:buClrTx/>
              <a:buFont typeface="Wingdings" panose="05000000000000000000" pitchFamily="2" charset="2"/>
              <a:buChar char="§"/>
            </a:pPr>
            <a:endParaRPr lang="ko-KR" altLang="en-US" sz="2800" dirty="0"/>
          </a:p>
          <a:p>
            <a:pPr lvl="1">
              <a:lnSpc>
                <a:spcPct val="120000"/>
              </a:lnSpc>
              <a:buClrTx/>
              <a:buFont typeface="Wingdings" panose="05000000000000000000" pitchFamily="2" charset="2"/>
              <a:buChar char="§"/>
            </a:pPr>
            <a:endParaRPr lang="en-US" altLang="ko-KR" sz="2800" dirty="0"/>
          </a:p>
        </p:txBody>
      </p:sp>
    </p:spTree>
    <p:extLst>
      <p:ext uri="{BB962C8B-B14F-4D97-AF65-F5344CB8AC3E}">
        <p14:creationId xmlns:p14="http://schemas.microsoft.com/office/powerpoint/2010/main" val="2947942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C80FD472-B5A0-4D0C-A8AF-720BB1A50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2EA69837-E281-4EE7-8AE3-4348220738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▶ </a:t>
            </a:r>
            <a:r>
              <a:rPr lang="ko-KR" altLang="en-US" dirty="0">
                <a:latin typeface="+mn-ea"/>
              </a:rPr>
              <a:t>데</a:t>
            </a:r>
            <a:r>
              <a:rPr kumimoji="1" lang="ko-KR" altLang="en-US" dirty="0"/>
              <a:t>이터베이스 구성 요소</a:t>
            </a:r>
            <a:endParaRPr kumimoji="1"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39402D7F-1307-4EE6-AE6A-C4336CDF26B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260648"/>
            <a:ext cx="2013764" cy="680190"/>
          </a:xfrm>
          <a:prstGeom prst="rect">
            <a:avLst/>
          </a:prstGeom>
        </p:spPr>
      </p:pic>
      <p:sp>
        <p:nvSpPr>
          <p:cNvPr id="5" name="Rectangle 3">
            <a:extLst>
              <a:ext uri="{FF2B5EF4-FFF2-40B4-BE49-F238E27FC236}">
                <a16:creationId xmlns:a16="http://schemas.microsoft.com/office/drawing/2014/main" xmlns="" id="{F6B5C86A-49B7-42D9-BAAC-4FF7485119A4}"/>
              </a:ext>
            </a:extLst>
          </p:cNvPr>
          <p:cNvSpPr>
            <a:spLocks noGrp="1" noChangeArrowheads="1"/>
          </p:cNvSpPr>
          <p:nvPr/>
        </p:nvSpPr>
        <p:spPr bwMode="auto">
          <a:xfrm>
            <a:off x="250825" y="1622679"/>
            <a:ext cx="8642350" cy="525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 latinLnBrk="1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m"/>
              <a:defRPr kumimoji="1"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 latinLnBrk="1">
              <a:spcBef>
                <a:spcPct val="20000"/>
              </a:spcBef>
              <a:spcAft>
                <a:spcPct val="0"/>
              </a:spcAft>
              <a:buClr>
                <a:srgbClr val="009999"/>
              </a:buClr>
              <a:buSzPct val="70000"/>
              <a:buFont typeface="Wingdings" panose="05000000000000000000" pitchFamily="2" charset="2"/>
              <a:buChar char="q"/>
              <a:defRPr kumimoji="1"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rgbClr val="993366"/>
              </a:buClr>
              <a:buChar char="•"/>
              <a:defRPr kumimoji="1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Font typeface="Wingdings" panose="05000000000000000000" pitchFamily="2" charset="2"/>
              <a:buChar char="§"/>
              <a:defRPr kumimoji="1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buClrTx/>
              <a:buFont typeface="Wingdings" panose="05000000000000000000" pitchFamily="2" charset="2"/>
              <a:buChar char="§"/>
            </a:pPr>
            <a:endParaRPr lang="en-US" altLang="ko-KR" sz="2400" dirty="0"/>
          </a:p>
          <a:p>
            <a:pPr>
              <a:lnSpc>
                <a:spcPct val="120000"/>
              </a:lnSpc>
              <a:buClrTx/>
              <a:buFont typeface="Wingdings" panose="05000000000000000000" pitchFamily="2" charset="2"/>
              <a:buChar char="§"/>
            </a:pPr>
            <a:endParaRPr lang="ko-KR" altLang="en-US" sz="2400" dirty="0"/>
          </a:p>
          <a:p>
            <a:pPr lvl="1">
              <a:lnSpc>
                <a:spcPct val="120000"/>
              </a:lnSpc>
              <a:buClrTx/>
              <a:buFont typeface="Wingdings" panose="05000000000000000000" pitchFamily="2" charset="2"/>
              <a:buChar char="§"/>
            </a:pPr>
            <a:endParaRPr lang="ko-KR" altLang="en-US" dirty="0"/>
          </a:p>
          <a:p>
            <a:pPr lvl="1">
              <a:lnSpc>
                <a:spcPct val="120000"/>
              </a:lnSpc>
              <a:buClrTx/>
              <a:buFont typeface="Wingdings" panose="05000000000000000000" pitchFamily="2" charset="2"/>
              <a:buChar char="§"/>
            </a:pPr>
            <a:endParaRPr lang="en-US" altLang="ko-KR" dirty="0"/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xmlns="" id="{AA86E88D-1056-4E2D-9B3B-2868F32D3F3D}"/>
              </a:ext>
            </a:extLst>
          </p:cNvPr>
          <p:cNvSpPr>
            <a:spLocks noGrp="1" noChangeArrowheads="1"/>
          </p:cNvSpPr>
          <p:nvPr/>
        </p:nvSpPr>
        <p:spPr bwMode="auto">
          <a:xfrm>
            <a:off x="403225" y="1775079"/>
            <a:ext cx="8642350" cy="525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 latinLnBrk="1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m"/>
              <a:defRPr kumimoji="1"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 latinLnBrk="1">
              <a:spcBef>
                <a:spcPct val="20000"/>
              </a:spcBef>
              <a:spcAft>
                <a:spcPct val="0"/>
              </a:spcAft>
              <a:buClr>
                <a:srgbClr val="009999"/>
              </a:buClr>
              <a:buSzPct val="70000"/>
              <a:buFont typeface="Wingdings" panose="05000000000000000000" pitchFamily="2" charset="2"/>
              <a:buChar char="q"/>
              <a:defRPr kumimoji="1"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rgbClr val="993366"/>
              </a:buClr>
              <a:buChar char="•"/>
              <a:defRPr kumimoji="1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Font typeface="Wingdings" panose="05000000000000000000" pitchFamily="2" charset="2"/>
              <a:buChar char="§"/>
              <a:defRPr kumimoji="1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  <a:buClrTx/>
              <a:buFont typeface="Wingdings" panose="05000000000000000000" pitchFamily="2" charset="2"/>
              <a:buChar char="§"/>
            </a:pPr>
            <a:r>
              <a:rPr lang="ko-KR" altLang="en-US" dirty="0"/>
              <a:t>개념 스키마</a:t>
            </a:r>
            <a:r>
              <a:rPr lang="en-US" altLang="ko-KR" dirty="0"/>
              <a:t>(conceptual schema)</a:t>
            </a:r>
          </a:p>
          <a:p>
            <a:pPr lvl="2">
              <a:lnSpc>
                <a:spcPct val="120000"/>
              </a:lnSpc>
              <a:buClrTx/>
              <a:buFont typeface="Wingdings" panose="05000000000000000000" pitchFamily="2" charset="2"/>
              <a:buChar char="§"/>
            </a:pPr>
            <a:r>
              <a:rPr lang="ko-KR" altLang="en-US" sz="2400" dirty="0"/>
              <a:t>기관이 필요로 하는 정보를 생성하기 위한 모든 데이터 개체들에 대한 </a:t>
            </a:r>
            <a:r>
              <a:rPr lang="ko-KR" altLang="en-US" sz="2400" dirty="0" err="1"/>
              <a:t>정의뿐만</a:t>
            </a:r>
            <a:r>
              <a:rPr lang="ko-KR" altLang="en-US" sz="2400" dirty="0"/>
              <a:t> 아니라 데이터베이스 접근 권한</a:t>
            </a:r>
            <a:r>
              <a:rPr lang="en-US" altLang="ko-KR" sz="2400" dirty="0"/>
              <a:t>, </a:t>
            </a:r>
            <a:r>
              <a:rPr lang="ko-KR" altLang="en-US" sz="2400" dirty="0"/>
              <a:t>보안 정책</a:t>
            </a:r>
            <a:r>
              <a:rPr lang="en-US" altLang="ko-KR" sz="2400" dirty="0"/>
              <a:t>, </a:t>
            </a:r>
            <a:r>
              <a:rPr lang="ko-KR" altLang="en-US" sz="2400" dirty="0"/>
              <a:t>무결성 규칙에 대한 명세를 기술한 스키마 </a:t>
            </a:r>
          </a:p>
          <a:p>
            <a:pPr lvl="1">
              <a:lnSpc>
                <a:spcPct val="120000"/>
              </a:lnSpc>
              <a:buClrTx/>
              <a:buFont typeface="Wingdings" panose="05000000000000000000" pitchFamily="2" charset="2"/>
              <a:buChar char="§"/>
            </a:pPr>
            <a:r>
              <a:rPr lang="ko-KR" altLang="en-US" dirty="0"/>
              <a:t>내부스키마</a:t>
            </a:r>
            <a:r>
              <a:rPr lang="en-US" altLang="ko-KR" dirty="0"/>
              <a:t>(internal schema)</a:t>
            </a:r>
          </a:p>
          <a:p>
            <a:pPr lvl="2">
              <a:lnSpc>
                <a:spcPct val="120000"/>
              </a:lnSpc>
              <a:buClrTx/>
              <a:buFont typeface="Wingdings" panose="05000000000000000000" pitchFamily="2" charset="2"/>
              <a:buChar char="§"/>
            </a:pPr>
            <a:r>
              <a:rPr lang="ko-KR" altLang="en-US" sz="2400" dirty="0"/>
              <a:t>물리적인 데이터 구조</a:t>
            </a:r>
          </a:p>
          <a:p>
            <a:pPr lvl="2">
              <a:lnSpc>
                <a:spcPct val="120000"/>
              </a:lnSpc>
              <a:buClrTx/>
              <a:buFont typeface="Wingdings" panose="05000000000000000000" pitchFamily="2" charset="2"/>
              <a:buChar char="§"/>
            </a:pPr>
            <a:r>
              <a:rPr lang="ko-KR" altLang="en-US" sz="2400" dirty="0"/>
              <a:t>저장 스키마</a:t>
            </a:r>
            <a:r>
              <a:rPr lang="en-US" altLang="ko-KR" sz="2400" dirty="0"/>
              <a:t>(stored schema)</a:t>
            </a:r>
          </a:p>
          <a:p>
            <a:pPr>
              <a:lnSpc>
                <a:spcPct val="120000"/>
              </a:lnSpc>
              <a:buClrTx/>
              <a:buFont typeface="Wingdings" panose="05000000000000000000" pitchFamily="2" charset="2"/>
              <a:buChar char="§"/>
            </a:pPr>
            <a:endParaRPr lang="en-US" altLang="ko-KR" sz="2400" dirty="0"/>
          </a:p>
          <a:p>
            <a:pPr lvl="1">
              <a:lnSpc>
                <a:spcPct val="120000"/>
              </a:lnSpc>
              <a:buClrTx/>
              <a:buFont typeface="Wingdings" panose="05000000000000000000" pitchFamily="2" charset="2"/>
              <a:buChar char="§"/>
            </a:pPr>
            <a:endParaRPr lang="en-US" altLang="ko-KR" sz="2800" dirty="0"/>
          </a:p>
        </p:txBody>
      </p:sp>
    </p:spTree>
    <p:extLst>
      <p:ext uri="{BB962C8B-B14F-4D97-AF65-F5344CB8AC3E}">
        <p14:creationId xmlns:p14="http://schemas.microsoft.com/office/powerpoint/2010/main" val="2432819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C80FD472-B5A0-4D0C-A8AF-720BB1A50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2EA69837-E281-4EE7-8AE3-4348220738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▶ </a:t>
            </a:r>
            <a:r>
              <a:rPr lang="ko-KR" altLang="en-US" dirty="0">
                <a:latin typeface="+mn-ea"/>
              </a:rPr>
              <a:t>데</a:t>
            </a:r>
            <a:r>
              <a:rPr kumimoji="1" lang="ko-KR" altLang="en-US" dirty="0"/>
              <a:t>이터베이스 구성 요소</a:t>
            </a:r>
            <a:endParaRPr kumimoji="1"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39402D7F-1307-4EE6-AE6A-C4336CDF26B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260648"/>
            <a:ext cx="2013764" cy="680190"/>
          </a:xfrm>
          <a:prstGeom prst="rect">
            <a:avLst/>
          </a:prstGeom>
        </p:spPr>
      </p:pic>
      <p:sp>
        <p:nvSpPr>
          <p:cNvPr id="5" name="Rectangle 3">
            <a:extLst>
              <a:ext uri="{FF2B5EF4-FFF2-40B4-BE49-F238E27FC236}">
                <a16:creationId xmlns:a16="http://schemas.microsoft.com/office/drawing/2014/main" xmlns="" id="{F6B5C86A-49B7-42D9-BAAC-4FF7485119A4}"/>
              </a:ext>
            </a:extLst>
          </p:cNvPr>
          <p:cNvSpPr>
            <a:spLocks noGrp="1" noChangeArrowheads="1"/>
          </p:cNvSpPr>
          <p:nvPr/>
        </p:nvSpPr>
        <p:spPr bwMode="auto">
          <a:xfrm>
            <a:off x="250825" y="1622679"/>
            <a:ext cx="8642350" cy="525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 latinLnBrk="1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m"/>
              <a:defRPr kumimoji="1"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 latinLnBrk="1">
              <a:spcBef>
                <a:spcPct val="20000"/>
              </a:spcBef>
              <a:spcAft>
                <a:spcPct val="0"/>
              </a:spcAft>
              <a:buClr>
                <a:srgbClr val="009999"/>
              </a:buClr>
              <a:buSzPct val="70000"/>
              <a:buFont typeface="Wingdings" panose="05000000000000000000" pitchFamily="2" charset="2"/>
              <a:buChar char="q"/>
              <a:defRPr kumimoji="1"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rgbClr val="993366"/>
              </a:buClr>
              <a:buChar char="•"/>
              <a:defRPr kumimoji="1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Font typeface="Wingdings" panose="05000000000000000000" pitchFamily="2" charset="2"/>
              <a:buChar char="§"/>
              <a:defRPr kumimoji="1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buClrTx/>
              <a:buFont typeface="Wingdings" panose="05000000000000000000" pitchFamily="2" charset="2"/>
              <a:buChar char="§"/>
            </a:pPr>
            <a:endParaRPr lang="en-US" altLang="ko-KR" sz="2400" dirty="0"/>
          </a:p>
          <a:p>
            <a:pPr>
              <a:lnSpc>
                <a:spcPct val="120000"/>
              </a:lnSpc>
              <a:buClrTx/>
              <a:buFont typeface="Wingdings" panose="05000000000000000000" pitchFamily="2" charset="2"/>
              <a:buChar char="§"/>
            </a:pPr>
            <a:endParaRPr lang="ko-KR" altLang="en-US" sz="2400" dirty="0"/>
          </a:p>
          <a:p>
            <a:pPr lvl="1">
              <a:lnSpc>
                <a:spcPct val="120000"/>
              </a:lnSpc>
              <a:buClrTx/>
              <a:buFont typeface="Wingdings" panose="05000000000000000000" pitchFamily="2" charset="2"/>
              <a:buChar char="§"/>
            </a:pPr>
            <a:endParaRPr lang="ko-KR" altLang="en-US" dirty="0"/>
          </a:p>
          <a:p>
            <a:pPr lvl="1">
              <a:lnSpc>
                <a:spcPct val="120000"/>
              </a:lnSpc>
              <a:buClrTx/>
              <a:buFont typeface="Wingdings" panose="05000000000000000000" pitchFamily="2" charset="2"/>
              <a:buChar char="§"/>
            </a:pPr>
            <a:endParaRPr lang="en-US" altLang="ko-KR" dirty="0"/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xmlns="" id="{AA86E88D-1056-4E2D-9B3B-2868F32D3F3D}"/>
              </a:ext>
            </a:extLst>
          </p:cNvPr>
          <p:cNvSpPr>
            <a:spLocks noGrp="1" noChangeArrowheads="1"/>
          </p:cNvSpPr>
          <p:nvPr/>
        </p:nvSpPr>
        <p:spPr bwMode="auto">
          <a:xfrm>
            <a:off x="403225" y="1775079"/>
            <a:ext cx="8642350" cy="525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 latinLnBrk="1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m"/>
              <a:defRPr kumimoji="1"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 latinLnBrk="1">
              <a:spcBef>
                <a:spcPct val="20000"/>
              </a:spcBef>
              <a:spcAft>
                <a:spcPct val="0"/>
              </a:spcAft>
              <a:buClr>
                <a:srgbClr val="009999"/>
              </a:buClr>
              <a:buSzPct val="70000"/>
              <a:buFont typeface="Wingdings" panose="05000000000000000000" pitchFamily="2" charset="2"/>
              <a:buChar char="q"/>
              <a:defRPr kumimoji="1"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rgbClr val="993366"/>
              </a:buClr>
              <a:buChar char="•"/>
              <a:defRPr kumimoji="1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Font typeface="Wingdings" panose="05000000000000000000" pitchFamily="2" charset="2"/>
              <a:buChar char="§"/>
              <a:defRPr kumimoji="1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ClrTx/>
              <a:buFont typeface="Wingdings" panose="05000000000000000000" pitchFamily="2" charset="2"/>
              <a:buChar char="§"/>
            </a:pPr>
            <a:r>
              <a:rPr lang="en-US" altLang="ko-KR" dirty="0"/>
              <a:t>3</a:t>
            </a:r>
            <a:r>
              <a:rPr lang="ko-KR" altLang="en-US" dirty="0"/>
              <a:t>단계 데이터베이스</a:t>
            </a:r>
          </a:p>
          <a:p>
            <a:pPr>
              <a:lnSpc>
                <a:spcPct val="120000"/>
              </a:lnSpc>
              <a:buClrTx/>
              <a:buFont typeface="Wingdings" panose="05000000000000000000" pitchFamily="2" charset="2"/>
              <a:buChar char="§"/>
            </a:pPr>
            <a:endParaRPr lang="en-US" altLang="ko-KR" sz="2400" dirty="0"/>
          </a:p>
          <a:p>
            <a:pPr lvl="1">
              <a:lnSpc>
                <a:spcPct val="120000"/>
              </a:lnSpc>
              <a:buClrTx/>
              <a:buFont typeface="Wingdings" panose="05000000000000000000" pitchFamily="2" charset="2"/>
              <a:buChar char="§"/>
            </a:pPr>
            <a:endParaRPr lang="en-US" altLang="ko-KR" sz="2800" dirty="0"/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xmlns="" id="{EF825536-B2F7-4ADC-A27F-09D3DFDD72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2293675"/>
            <a:ext cx="6090661" cy="39158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" name="잉크 5"/>
              <p14:cNvContentPartPr/>
              <p14:nvPr/>
            </p14:nvContentPartPr>
            <p14:xfrm>
              <a:off x="1123920" y="2978280"/>
              <a:ext cx="6115320" cy="2114640"/>
            </p14:xfrm>
          </p:contentPart>
        </mc:Choice>
        <mc:Fallback>
          <p:pic>
            <p:nvPicPr>
              <p:cNvPr id="6" name="잉크 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14560" y="2968920"/>
                <a:ext cx="6134040" cy="2133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17091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C80FD472-B5A0-4D0C-A8AF-720BB1A50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2EA69837-E281-4EE7-8AE3-4348220738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▶ </a:t>
            </a:r>
            <a:r>
              <a:rPr lang="ko-KR" altLang="en-US" dirty="0">
                <a:latin typeface="+mn-ea"/>
              </a:rPr>
              <a:t>데</a:t>
            </a:r>
            <a:r>
              <a:rPr kumimoji="1" lang="ko-KR" altLang="en-US" dirty="0"/>
              <a:t>이터베이스 구성 요소</a:t>
            </a:r>
            <a:endParaRPr kumimoji="1"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39402D7F-1307-4EE6-AE6A-C4336CDF26B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260648"/>
            <a:ext cx="2013764" cy="680190"/>
          </a:xfrm>
          <a:prstGeom prst="rect">
            <a:avLst/>
          </a:prstGeom>
        </p:spPr>
      </p:pic>
      <p:sp>
        <p:nvSpPr>
          <p:cNvPr id="5" name="Rectangle 3">
            <a:extLst>
              <a:ext uri="{FF2B5EF4-FFF2-40B4-BE49-F238E27FC236}">
                <a16:creationId xmlns:a16="http://schemas.microsoft.com/office/drawing/2014/main" xmlns="" id="{F6B5C86A-49B7-42D9-BAAC-4FF7485119A4}"/>
              </a:ext>
            </a:extLst>
          </p:cNvPr>
          <p:cNvSpPr>
            <a:spLocks noGrp="1" noChangeArrowheads="1"/>
          </p:cNvSpPr>
          <p:nvPr/>
        </p:nvSpPr>
        <p:spPr bwMode="auto">
          <a:xfrm>
            <a:off x="250825" y="1622679"/>
            <a:ext cx="8642350" cy="525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 latinLnBrk="1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m"/>
              <a:defRPr kumimoji="1"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 latinLnBrk="1">
              <a:spcBef>
                <a:spcPct val="20000"/>
              </a:spcBef>
              <a:spcAft>
                <a:spcPct val="0"/>
              </a:spcAft>
              <a:buClr>
                <a:srgbClr val="009999"/>
              </a:buClr>
              <a:buSzPct val="70000"/>
              <a:buFont typeface="Wingdings" panose="05000000000000000000" pitchFamily="2" charset="2"/>
              <a:buChar char="q"/>
              <a:defRPr kumimoji="1"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rgbClr val="993366"/>
              </a:buClr>
              <a:buChar char="•"/>
              <a:defRPr kumimoji="1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Font typeface="Wingdings" panose="05000000000000000000" pitchFamily="2" charset="2"/>
              <a:buChar char="§"/>
              <a:defRPr kumimoji="1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buClrTx/>
              <a:buFont typeface="Wingdings" panose="05000000000000000000" pitchFamily="2" charset="2"/>
              <a:buChar char="§"/>
            </a:pPr>
            <a:endParaRPr lang="en-US" altLang="ko-KR" sz="2400" dirty="0"/>
          </a:p>
          <a:p>
            <a:pPr>
              <a:lnSpc>
                <a:spcPct val="120000"/>
              </a:lnSpc>
              <a:buClrTx/>
              <a:buFont typeface="Wingdings" panose="05000000000000000000" pitchFamily="2" charset="2"/>
              <a:buChar char="§"/>
            </a:pPr>
            <a:endParaRPr lang="ko-KR" altLang="en-US" sz="2400" dirty="0"/>
          </a:p>
          <a:p>
            <a:pPr lvl="1">
              <a:lnSpc>
                <a:spcPct val="120000"/>
              </a:lnSpc>
              <a:buClrTx/>
              <a:buFont typeface="Wingdings" panose="05000000000000000000" pitchFamily="2" charset="2"/>
              <a:buChar char="§"/>
            </a:pPr>
            <a:endParaRPr lang="ko-KR" altLang="en-US" dirty="0"/>
          </a:p>
          <a:p>
            <a:pPr lvl="1">
              <a:lnSpc>
                <a:spcPct val="120000"/>
              </a:lnSpc>
              <a:buClrTx/>
              <a:buFont typeface="Wingdings" panose="05000000000000000000" pitchFamily="2" charset="2"/>
              <a:buChar char="§"/>
            </a:pPr>
            <a:endParaRPr lang="en-US" altLang="ko-KR" dirty="0"/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xmlns="" id="{AA86E88D-1056-4E2D-9B3B-2868F32D3F3D}"/>
              </a:ext>
            </a:extLst>
          </p:cNvPr>
          <p:cNvSpPr>
            <a:spLocks noGrp="1" noChangeArrowheads="1"/>
          </p:cNvSpPr>
          <p:nvPr/>
        </p:nvSpPr>
        <p:spPr bwMode="auto">
          <a:xfrm>
            <a:off x="403225" y="1627584"/>
            <a:ext cx="8642350" cy="525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 latinLnBrk="1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m"/>
              <a:defRPr kumimoji="1"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 latinLnBrk="1">
              <a:spcBef>
                <a:spcPct val="20000"/>
              </a:spcBef>
              <a:spcAft>
                <a:spcPct val="0"/>
              </a:spcAft>
              <a:buClr>
                <a:srgbClr val="009999"/>
              </a:buClr>
              <a:buSzPct val="70000"/>
              <a:buFont typeface="Wingdings" panose="05000000000000000000" pitchFamily="2" charset="2"/>
              <a:buChar char="q"/>
              <a:defRPr kumimoji="1"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rgbClr val="993366"/>
              </a:buClr>
              <a:buChar char="•"/>
              <a:defRPr kumimoji="1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Font typeface="Wingdings" panose="05000000000000000000" pitchFamily="2" charset="2"/>
              <a:buChar char="§"/>
              <a:defRPr kumimoji="1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buClrTx/>
              <a:buFont typeface="Wingdings" panose="05000000000000000000" pitchFamily="2" charset="2"/>
              <a:buChar char="§"/>
            </a:pPr>
            <a:r>
              <a:rPr lang="ko-KR" altLang="en-US" sz="2400" dirty="0"/>
              <a:t>데이터베이스 언어</a:t>
            </a:r>
          </a:p>
          <a:p>
            <a:pPr lvl="1">
              <a:lnSpc>
                <a:spcPct val="120000"/>
              </a:lnSpc>
              <a:buClrTx/>
              <a:buFont typeface="Wingdings" panose="05000000000000000000" pitchFamily="2" charset="2"/>
              <a:buChar char="§"/>
            </a:pPr>
            <a:r>
              <a:rPr lang="ko-KR" altLang="en-US" dirty="0"/>
              <a:t>데이터 </a:t>
            </a:r>
            <a:r>
              <a:rPr lang="ko-KR" altLang="en-US" dirty="0" err="1"/>
              <a:t>정의어</a:t>
            </a:r>
            <a:r>
              <a:rPr lang="en-US" altLang="ko-KR" dirty="0"/>
              <a:t>(DDL, Data Definition Language)</a:t>
            </a:r>
          </a:p>
          <a:p>
            <a:pPr lvl="2">
              <a:lnSpc>
                <a:spcPct val="120000"/>
              </a:lnSpc>
              <a:buClrTx/>
              <a:buFont typeface="Wingdings" panose="05000000000000000000" pitchFamily="2" charset="2"/>
              <a:buChar char="§"/>
            </a:pPr>
            <a:r>
              <a:rPr lang="ko-KR" altLang="en-US" sz="2400" dirty="0"/>
              <a:t>데이터베이스의 구조나 데이터 형식</a:t>
            </a:r>
            <a:r>
              <a:rPr lang="en-US" altLang="ko-KR" sz="2400" dirty="0"/>
              <a:t>, </a:t>
            </a:r>
            <a:r>
              <a:rPr lang="ko-KR" altLang="en-US" sz="2400" dirty="0"/>
              <a:t>처리 방식 등을 정의한 언어</a:t>
            </a:r>
          </a:p>
          <a:p>
            <a:pPr lvl="1">
              <a:lnSpc>
                <a:spcPct val="120000"/>
              </a:lnSpc>
              <a:buClrTx/>
              <a:buFont typeface="Wingdings" panose="05000000000000000000" pitchFamily="2" charset="2"/>
              <a:buChar char="§"/>
            </a:pPr>
            <a:r>
              <a:rPr lang="ko-KR" altLang="en-US" dirty="0"/>
              <a:t>데이터 </a:t>
            </a:r>
            <a:r>
              <a:rPr lang="ko-KR" altLang="en-US" dirty="0" err="1"/>
              <a:t>조작어</a:t>
            </a:r>
            <a:r>
              <a:rPr lang="en-US" altLang="ko-KR" dirty="0"/>
              <a:t>(DML, Data Manipulation Language)</a:t>
            </a:r>
          </a:p>
          <a:p>
            <a:pPr lvl="2">
              <a:lnSpc>
                <a:spcPct val="120000"/>
              </a:lnSpc>
              <a:buClrTx/>
              <a:buFont typeface="Wingdings" panose="05000000000000000000" pitchFamily="2" charset="2"/>
              <a:buChar char="§"/>
            </a:pPr>
            <a:r>
              <a:rPr lang="ko-KR" altLang="en-US" sz="2400" dirty="0"/>
              <a:t>데이터베이스에 대한 검색</a:t>
            </a:r>
            <a:r>
              <a:rPr lang="en-US" altLang="ko-KR" sz="2400" dirty="0"/>
              <a:t>, </a:t>
            </a:r>
            <a:r>
              <a:rPr lang="ko-KR" altLang="en-US" sz="2400" dirty="0"/>
              <a:t>삽입</a:t>
            </a:r>
            <a:r>
              <a:rPr lang="en-US" altLang="ko-KR" sz="2400" dirty="0"/>
              <a:t>, </a:t>
            </a:r>
            <a:r>
              <a:rPr lang="ko-KR" altLang="en-US" sz="2400" dirty="0"/>
              <a:t>삭제</a:t>
            </a:r>
            <a:r>
              <a:rPr lang="en-US" altLang="ko-KR" sz="2400" dirty="0"/>
              <a:t>, </a:t>
            </a:r>
            <a:r>
              <a:rPr lang="ko-KR" altLang="en-US" sz="2400" dirty="0"/>
              <a:t>변경 연산 등을 하는 언어</a:t>
            </a:r>
          </a:p>
          <a:p>
            <a:pPr lvl="1">
              <a:lnSpc>
                <a:spcPct val="120000"/>
              </a:lnSpc>
              <a:buClrTx/>
              <a:buFont typeface="Wingdings" panose="05000000000000000000" pitchFamily="2" charset="2"/>
              <a:buChar char="§"/>
            </a:pPr>
            <a:r>
              <a:rPr lang="ko-KR" altLang="en-US" dirty="0"/>
              <a:t>데이터 </a:t>
            </a:r>
            <a:r>
              <a:rPr lang="ko-KR" altLang="en-US" dirty="0" err="1"/>
              <a:t>제어어</a:t>
            </a:r>
            <a:r>
              <a:rPr lang="en-US" altLang="ko-KR" dirty="0"/>
              <a:t>(DCL, Data Control Language)</a:t>
            </a:r>
          </a:p>
          <a:p>
            <a:pPr lvl="2">
              <a:lnSpc>
                <a:spcPct val="120000"/>
              </a:lnSpc>
              <a:buClrTx/>
              <a:buFont typeface="Wingdings" panose="05000000000000000000" pitchFamily="2" charset="2"/>
              <a:buChar char="§"/>
            </a:pPr>
            <a:r>
              <a:rPr lang="ko-KR" altLang="en-US" sz="2400" dirty="0"/>
              <a:t>데이터베이스를 공유하기 위해 파일의 데이터 구조를 서술하는 데 사용되는 언어</a:t>
            </a:r>
          </a:p>
          <a:p>
            <a:pPr lvl="2">
              <a:lnSpc>
                <a:spcPct val="120000"/>
              </a:lnSpc>
              <a:buClrTx/>
              <a:buFont typeface="Wingdings" panose="05000000000000000000" pitchFamily="2" charset="2"/>
              <a:buChar char="§"/>
            </a:pPr>
            <a:endParaRPr lang="en-US" altLang="ko-KR" sz="2400" dirty="0"/>
          </a:p>
          <a:p>
            <a:pPr>
              <a:lnSpc>
                <a:spcPct val="120000"/>
              </a:lnSpc>
              <a:buClrTx/>
              <a:buFont typeface="Wingdings" panose="05000000000000000000" pitchFamily="2" charset="2"/>
              <a:buChar char="§"/>
            </a:pPr>
            <a:endParaRPr lang="en-US" altLang="ko-KR" sz="2400" dirty="0"/>
          </a:p>
          <a:p>
            <a:pPr lvl="1">
              <a:lnSpc>
                <a:spcPct val="120000"/>
              </a:lnSpc>
              <a:buClrTx/>
              <a:buFont typeface="Wingdings" panose="05000000000000000000" pitchFamily="2" charset="2"/>
              <a:buChar char="§"/>
            </a:pPr>
            <a:endParaRPr lang="en-US" altLang="ko-KR" sz="28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잉크 5"/>
              <p14:cNvContentPartPr/>
              <p14:nvPr/>
            </p14:nvContentPartPr>
            <p14:xfrm>
              <a:off x="1657440" y="2717640"/>
              <a:ext cx="1238400" cy="2889720"/>
            </p14:xfrm>
          </p:contentPart>
        </mc:Choice>
        <mc:Fallback>
          <p:pic>
            <p:nvPicPr>
              <p:cNvPr id="6" name="잉크 5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48080" y="2708280"/>
                <a:ext cx="1257120" cy="2908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49940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C80FD472-B5A0-4D0C-A8AF-720BB1A50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2EA69837-E281-4EE7-8AE3-4348220738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▶ </a:t>
            </a:r>
            <a:r>
              <a:rPr lang="ko-KR" altLang="en-US" dirty="0">
                <a:latin typeface="+mn-ea"/>
              </a:rPr>
              <a:t>데</a:t>
            </a:r>
            <a:r>
              <a:rPr kumimoji="1" lang="ko-KR" altLang="en-US" dirty="0"/>
              <a:t>이터베이스 구성 요소</a:t>
            </a:r>
            <a:endParaRPr kumimoji="1"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39402D7F-1307-4EE6-AE6A-C4336CDF26B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260648"/>
            <a:ext cx="2013764" cy="680190"/>
          </a:xfrm>
          <a:prstGeom prst="rect">
            <a:avLst/>
          </a:prstGeom>
        </p:spPr>
      </p:pic>
      <p:sp>
        <p:nvSpPr>
          <p:cNvPr id="5" name="Rectangle 3">
            <a:extLst>
              <a:ext uri="{FF2B5EF4-FFF2-40B4-BE49-F238E27FC236}">
                <a16:creationId xmlns:a16="http://schemas.microsoft.com/office/drawing/2014/main" xmlns="" id="{F6B5C86A-49B7-42D9-BAAC-4FF7485119A4}"/>
              </a:ext>
            </a:extLst>
          </p:cNvPr>
          <p:cNvSpPr>
            <a:spLocks noGrp="1" noChangeArrowheads="1"/>
          </p:cNvSpPr>
          <p:nvPr/>
        </p:nvSpPr>
        <p:spPr bwMode="auto">
          <a:xfrm>
            <a:off x="250825" y="1622679"/>
            <a:ext cx="8642350" cy="525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 latinLnBrk="1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m"/>
              <a:defRPr kumimoji="1"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 latinLnBrk="1">
              <a:spcBef>
                <a:spcPct val="20000"/>
              </a:spcBef>
              <a:spcAft>
                <a:spcPct val="0"/>
              </a:spcAft>
              <a:buClr>
                <a:srgbClr val="009999"/>
              </a:buClr>
              <a:buSzPct val="70000"/>
              <a:buFont typeface="Wingdings" panose="05000000000000000000" pitchFamily="2" charset="2"/>
              <a:buChar char="q"/>
              <a:defRPr kumimoji="1"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rgbClr val="993366"/>
              </a:buClr>
              <a:buChar char="•"/>
              <a:defRPr kumimoji="1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Font typeface="Wingdings" panose="05000000000000000000" pitchFamily="2" charset="2"/>
              <a:buChar char="§"/>
              <a:defRPr kumimoji="1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buClrTx/>
              <a:buFont typeface="Wingdings" panose="05000000000000000000" pitchFamily="2" charset="2"/>
              <a:buChar char="§"/>
            </a:pPr>
            <a:endParaRPr lang="en-US" altLang="ko-KR" sz="2400" dirty="0"/>
          </a:p>
          <a:p>
            <a:pPr>
              <a:lnSpc>
                <a:spcPct val="120000"/>
              </a:lnSpc>
              <a:buClrTx/>
              <a:buFont typeface="Wingdings" panose="05000000000000000000" pitchFamily="2" charset="2"/>
              <a:buChar char="§"/>
            </a:pPr>
            <a:endParaRPr lang="ko-KR" altLang="en-US" sz="2400" dirty="0"/>
          </a:p>
          <a:p>
            <a:pPr lvl="1">
              <a:lnSpc>
                <a:spcPct val="120000"/>
              </a:lnSpc>
              <a:buClrTx/>
              <a:buFont typeface="Wingdings" panose="05000000000000000000" pitchFamily="2" charset="2"/>
              <a:buChar char="§"/>
            </a:pPr>
            <a:endParaRPr lang="ko-KR" altLang="en-US" dirty="0"/>
          </a:p>
          <a:p>
            <a:pPr lvl="1">
              <a:lnSpc>
                <a:spcPct val="120000"/>
              </a:lnSpc>
              <a:buClrTx/>
              <a:buFont typeface="Wingdings" panose="05000000000000000000" pitchFamily="2" charset="2"/>
              <a:buChar char="§"/>
            </a:pPr>
            <a:endParaRPr lang="en-US" altLang="ko-KR" dirty="0"/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xmlns="" id="{AA86E88D-1056-4E2D-9B3B-2868F32D3F3D}"/>
              </a:ext>
            </a:extLst>
          </p:cNvPr>
          <p:cNvSpPr>
            <a:spLocks noGrp="1" noChangeArrowheads="1"/>
          </p:cNvSpPr>
          <p:nvPr/>
        </p:nvSpPr>
        <p:spPr bwMode="auto">
          <a:xfrm>
            <a:off x="403225" y="1627584"/>
            <a:ext cx="8642350" cy="525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 latinLnBrk="1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m"/>
              <a:defRPr kumimoji="1"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 latinLnBrk="1">
              <a:spcBef>
                <a:spcPct val="20000"/>
              </a:spcBef>
              <a:spcAft>
                <a:spcPct val="0"/>
              </a:spcAft>
              <a:buClr>
                <a:srgbClr val="009999"/>
              </a:buClr>
              <a:buSzPct val="70000"/>
              <a:buFont typeface="Wingdings" panose="05000000000000000000" pitchFamily="2" charset="2"/>
              <a:buChar char="q"/>
              <a:defRPr kumimoji="1"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rgbClr val="993366"/>
              </a:buClr>
              <a:buChar char="•"/>
              <a:defRPr kumimoji="1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Font typeface="Wingdings" panose="05000000000000000000" pitchFamily="2" charset="2"/>
              <a:buChar char="§"/>
              <a:defRPr kumimoji="1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buClrTx/>
              <a:buFont typeface="Wingdings" panose="05000000000000000000" pitchFamily="2" charset="2"/>
              <a:buChar char="§"/>
            </a:pPr>
            <a:r>
              <a:rPr lang="ko-KR" altLang="en-US" sz="2400" dirty="0"/>
              <a:t>데이터베이스 사용자</a:t>
            </a:r>
          </a:p>
          <a:p>
            <a:pPr lvl="1">
              <a:lnSpc>
                <a:spcPct val="120000"/>
              </a:lnSpc>
              <a:buClrTx/>
              <a:buFont typeface="Wingdings" panose="05000000000000000000" pitchFamily="2" charset="2"/>
              <a:buChar char="§"/>
            </a:pPr>
            <a:r>
              <a:rPr lang="ko-KR" altLang="en-US" dirty="0"/>
              <a:t>일반 사용자</a:t>
            </a:r>
          </a:p>
          <a:p>
            <a:pPr lvl="2">
              <a:lnSpc>
                <a:spcPct val="120000"/>
              </a:lnSpc>
              <a:buClrTx/>
              <a:buFont typeface="Wingdings" panose="05000000000000000000" pitchFamily="2" charset="2"/>
              <a:buChar char="§"/>
            </a:pPr>
            <a:r>
              <a:rPr lang="ko-KR" altLang="en-US" sz="2400" dirty="0"/>
              <a:t>비절차적 데이터베이스 </a:t>
            </a:r>
            <a:r>
              <a:rPr lang="ko-KR" altLang="en-US" sz="2400" dirty="0" err="1"/>
              <a:t>조작어</a:t>
            </a:r>
            <a:r>
              <a:rPr lang="en-US" altLang="ko-KR" sz="2400" dirty="0"/>
              <a:t>(DML)</a:t>
            </a:r>
            <a:r>
              <a:rPr lang="ko-KR" altLang="en-US" sz="2400" dirty="0"/>
              <a:t>를 통해 데이터베이스를 사용하는 사용자</a:t>
            </a:r>
          </a:p>
          <a:p>
            <a:pPr lvl="1">
              <a:lnSpc>
                <a:spcPct val="120000"/>
              </a:lnSpc>
              <a:buClrTx/>
              <a:buFont typeface="Wingdings" panose="05000000000000000000" pitchFamily="2" charset="2"/>
              <a:buChar char="§"/>
            </a:pPr>
            <a:r>
              <a:rPr lang="ko-KR" altLang="en-US" dirty="0"/>
              <a:t>응용 프로그래머</a:t>
            </a:r>
          </a:p>
          <a:p>
            <a:pPr lvl="2">
              <a:lnSpc>
                <a:spcPct val="120000"/>
              </a:lnSpc>
              <a:buClrTx/>
              <a:buFont typeface="Wingdings" panose="05000000000000000000" pitchFamily="2" charset="2"/>
              <a:buChar char="§"/>
            </a:pPr>
            <a:r>
              <a:rPr lang="ko-KR" altLang="en-US" sz="2400" dirty="0"/>
              <a:t>호스트 프로그래밍 언어</a:t>
            </a:r>
            <a:r>
              <a:rPr lang="en-US" altLang="ko-KR" sz="2400" dirty="0"/>
              <a:t>(</a:t>
            </a:r>
            <a:r>
              <a:rPr lang="ko-KR" altLang="en-US" sz="2400" dirty="0"/>
              <a:t>코볼</a:t>
            </a:r>
            <a:r>
              <a:rPr lang="en-US" altLang="ko-KR" sz="2400" dirty="0"/>
              <a:t>, C </a:t>
            </a:r>
            <a:r>
              <a:rPr lang="ko-KR" altLang="en-US" sz="2400" dirty="0"/>
              <a:t>등</a:t>
            </a:r>
            <a:r>
              <a:rPr lang="en-US" altLang="ko-KR" sz="2400" dirty="0"/>
              <a:t>)</a:t>
            </a:r>
            <a:r>
              <a:rPr lang="ko-KR" altLang="en-US" sz="2400" dirty="0"/>
              <a:t>에 데이터 </a:t>
            </a:r>
            <a:r>
              <a:rPr lang="ko-KR" altLang="en-US" sz="2400" dirty="0" err="1"/>
              <a:t>조작어를</a:t>
            </a:r>
            <a:r>
              <a:rPr lang="ko-KR" altLang="en-US" sz="2400" dirty="0"/>
              <a:t> 삽입시켜 데이터베이스에 접근</a:t>
            </a:r>
          </a:p>
          <a:p>
            <a:pPr lvl="2">
              <a:lnSpc>
                <a:spcPct val="120000"/>
              </a:lnSpc>
              <a:buClrTx/>
              <a:buFont typeface="Wingdings" panose="05000000000000000000" pitchFamily="2" charset="2"/>
              <a:buChar char="§"/>
            </a:pPr>
            <a:endParaRPr lang="en-US" altLang="ko-KR" sz="2400" dirty="0"/>
          </a:p>
          <a:p>
            <a:pPr>
              <a:lnSpc>
                <a:spcPct val="120000"/>
              </a:lnSpc>
              <a:buClrTx/>
              <a:buFont typeface="Wingdings" panose="05000000000000000000" pitchFamily="2" charset="2"/>
              <a:buChar char="§"/>
            </a:pPr>
            <a:endParaRPr lang="en-US" altLang="ko-KR" sz="2400" dirty="0"/>
          </a:p>
          <a:p>
            <a:pPr lvl="1">
              <a:lnSpc>
                <a:spcPct val="120000"/>
              </a:lnSpc>
              <a:buClrTx/>
              <a:buFont typeface="Wingdings" panose="05000000000000000000" pitchFamily="2" charset="2"/>
              <a:buChar char="§"/>
            </a:pPr>
            <a:endParaRPr lang="en-US" altLang="ko-KR" sz="28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잉크 5"/>
              <p14:cNvContentPartPr/>
              <p14:nvPr/>
            </p14:nvContentPartPr>
            <p14:xfrm>
              <a:off x="1434960" y="1060560"/>
              <a:ext cx="7277760" cy="3733920"/>
            </p14:xfrm>
          </p:contentPart>
        </mc:Choice>
        <mc:Fallback>
          <p:pic>
            <p:nvPicPr>
              <p:cNvPr id="6" name="잉크 5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25600" y="1051200"/>
                <a:ext cx="7296480" cy="3752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56416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C80FD472-B5A0-4D0C-A8AF-720BB1A50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2EA69837-E281-4EE7-8AE3-4348220738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▶ </a:t>
            </a:r>
            <a:r>
              <a:rPr lang="ko-KR" altLang="en-US" dirty="0">
                <a:latin typeface="+mn-ea"/>
              </a:rPr>
              <a:t>데</a:t>
            </a:r>
            <a:r>
              <a:rPr kumimoji="1" lang="ko-KR" altLang="en-US" dirty="0"/>
              <a:t>이터베이스 구성 요소</a:t>
            </a:r>
            <a:endParaRPr kumimoji="1"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39402D7F-1307-4EE6-AE6A-C4336CDF26B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260648"/>
            <a:ext cx="2013764" cy="680190"/>
          </a:xfrm>
          <a:prstGeom prst="rect">
            <a:avLst/>
          </a:prstGeom>
        </p:spPr>
      </p:pic>
      <p:sp>
        <p:nvSpPr>
          <p:cNvPr id="5" name="Rectangle 3">
            <a:extLst>
              <a:ext uri="{FF2B5EF4-FFF2-40B4-BE49-F238E27FC236}">
                <a16:creationId xmlns:a16="http://schemas.microsoft.com/office/drawing/2014/main" xmlns="" id="{F6B5C86A-49B7-42D9-BAAC-4FF7485119A4}"/>
              </a:ext>
            </a:extLst>
          </p:cNvPr>
          <p:cNvSpPr>
            <a:spLocks noGrp="1" noChangeArrowheads="1"/>
          </p:cNvSpPr>
          <p:nvPr/>
        </p:nvSpPr>
        <p:spPr bwMode="auto">
          <a:xfrm>
            <a:off x="250825" y="1622679"/>
            <a:ext cx="8642350" cy="525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 latinLnBrk="1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m"/>
              <a:defRPr kumimoji="1"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 latinLnBrk="1">
              <a:spcBef>
                <a:spcPct val="20000"/>
              </a:spcBef>
              <a:spcAft>
                <a:spcPct val="0"/>
              </a:spcAft>
              <a:buClr>
                <a:srgbClr val="009999"/>
              </a:buClr>
              <a:buSzPct val="70000"/>
              <a:buFont typeface="Wingdings" panose="05000000000000000000" pitchFamily="2" charset="2"/>
              <a:buChar char="q"/>
              <a:defRPr kumimoji="1"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rgbClr val="993366"/>
              </a:buClr>
              <a:buChar char="•"/>
              <a:defRPr kumimoji="1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Font typeface="Wingdings" panose="05000000000000000000" pitchFamily="2" charset="2"/>
              <a:buChar char="§"/>
              <a:defRPr kumimoji="1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buClrTx/>
              <a:buFont typeface="Wingdings" panose="05000000000000000000" pitchFamily="2" charset="2"/>
              <a:buChar char="§"/>
            </a:pPr>
            <a:endParaRPr lang="en-US" altLang="ko-KR" sz="2400" dirty="0"/>
          </a:p>
          <a:p>
            <a:pPr>
              <a:lnSpc>
                <a:spcPct val="120000"/>
              </a:lnSpc>
              <a:buClrTx/>
              <a:buFont typeface="Wingdings" panose="05000000000000000000" pitchFamily="2" charset="2"/>
              <a:buChar char="§"/>
            </a:pPr>
            <a:endParaRPr lang="ko-KR" altLang="en-US" sz="2400" dirty="0"/>
          </a:p>
          <a:p>
            <a:pPr lvl="1">
              <a:lnSpc>
                <a:spcPct val="120000"/>
              </a:lnSpc>
              <a:buClrTx/>
              <a:buFont typeface="Wingdings" panose="05000000000000000000" pitchFamily="2" charset="2"/>
              <a:buChar char="§"/>
            </a:pPr>
            <a:endParaRPr lang="ko-KR" altLang="en-US" dirty="0"/>
          </a:p>
          <a:p>
            <a:pPr lvl="1">
              <a:lnSpc>
                <a:spcPct val="120000"/>
              </a:lnSpc>
              <a:buClrTx/>
              <a:buFont typeface="Wingdings" panose="05000000000000000000" pitchFamily="2" charset="2"/>
              <a:buChar char="§"/>
            </a:pPr>
            <a:endParaRPr lang="en-US" altLang="ko-KR" dirty="0"/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xmlns="" id="{AA86E88D-1056-4E2D-9B3B-2868F32D3F3D}"/>
              </a:ext>
            </a:extLst>
          </p:cNvPr>
          <p:cNvSpPr>
            <a:spLocks noGrp="1" noChangeArrowheads="1"/>
          </p:cNvSpPr>
          <p:nvPr/>
        </p:nvSpPr>
        <p:spPr bwMode="auto">
          <a:xfrm>
            <a:off x="403225" y="1627584"/>
            <a:ext cx="8642350" cy="525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 latinLnBrk="1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m"/>
              <a:defRPr kumimoji="1"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 latinLnBrk="1">
              <a:spcBef>
                <a:spcPct val="20000"/>
              </a:spcBef>
              <a:spcAft>
                <a:spcPct val="0"/>
              </a:spcAft>
              <a:buClr>
                <a:srgbClr val="009999"/>
              </a:buClr>
              <a:buSzPct val="70000"/>
              <a:buFont typeface="Wingdings" panose="05000000000000000000" pitchFamily="2" charset="2"/>
              <a:buChar char="q"/>
              <a:defRPr kumimoji="1"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rgbClr val="993366"/>
              </a:buClr>
              <a:buChar char="•"/>
              <a:defRPr kumimoji="1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Font typeface="Wingdings" panose="05000000000000000000" pitchFamily="2" charset="2"/>
              <a:buChar char="§"/>
              <a:defRPr kumimoji="1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buClrTx/>
              <a:buFont typeface="Wingdings" panose="05000000000000000000" pitchFamily="2" charset="2"/>
              <a:buChar char="§"/>
            </a:pPr>
            <a:r>
              <a:rPr lang="ko-KR" altLang="en-US" sz="2400" dirty="0"/>
              <a:t>데이터베이스 사용자</a:t>
            </a:r>
          </a:p>
          <a:p>
            <a:pPr lvl="1">
              <a:lnSpc>
                <a:spcPct val="120000"/>
              </a:lnSpc>
              <a:buClrTx/>
              <a:buFont typeface="Wingdings" panose="05000000000000000000" pitchFamily="2" charset="2"/>
              <a:buChar char="§"/>
            </a:pPr>
            <a:r>
              <a:rPr lang="ko-KR" altLang="en-US" dirty="0"/>
              <a:t>데이터베이스 관리자</a:t>
            </a:r>
            <a:r>
              <a:rPr lang="en-US" altLang="ko-KR" dirty="0"/>
              <a:t>(DBA, </a:t>
            </a:r>
            <a:r>
              <a:rPr lang="en-US" altLang="ko-KR" dirty="0" err="1"/>
              <a:t>DataBase</a:t>
            </a:r>
            <a:r>
              <a:rPr lang="en-US" altLang="ko-KR" dirty="0"/>
              <a:t> Administrator)</a:t>
            </a:r>
          </a:p>
          <a:p>
            <a:pPr lvl="2">
              <a:lnSpc>
                <a:spcPct val="120000"/>
              </a:lnSpc>
              <a:buClrTx/>
              <a:buFont typeface="Wingdings" panose="05000000000000000000" pitchFamily="2" charset="2"/>
              <a:buChar char="§"/>
            </a:pPr>
            <a:r>
              <a:rPr lang="ko-KR" altLang="en-US" sz="2400" dirty="0"/>
              <a:t>데이터 </a:t>
            </a:r>
            <a:r>
              <a:rPr lang="ko-KR" altLang="en-US" sz="2400" dirty="0" err="1"/>
              <a:t>정의어</a:t>
            </a:r>
            <a:r>
              <a:rPr lang="en-US" altLang="ko-KR" sz="2400" dirty="0"/>
              <a:t>(DDL)</a:t>
            </a:r>
            <a:r>
              <a:rPr lang="ko-KR" altLang="en-US" sz="2400" dirty="0"/>
              <a:t>와 데이터 </a:t>
            </a:r>
            <a:r>
              <a:rPr lang="ko-KR" altLang="en-US" sz="2400" dirty="0" err="1"/>
              <a:t>제어어</a:t>
            </a:r>
            <a:r>
              <a:rPr lang="en-US" altLang="ko-KR" sz="2400" dirty="0"/>
              <a:t>(DCL)</a:t>
            </a:r>
            <a:r>
              <a:rPr lang="ko-KR" altLang="en-US" sz="2400" dirty="0"/>
              <a:t>를 통해 데이터베이스를 정의</a:t>
            </a:r>
            <a:r>
              <a:rPr lang="en-US" altLang="ko-KR" sz="2400" dirty="0"/>
              <a:t>, </a:t>
            </a:r>
            <a:r>
              <a:rPr lang="ko-KR" altLang="en-US" sz="2400" dirty="0"/>
              <a:t>제어</a:t>
            </a:r>
            <a:r>
              <a:rPr lang="en-US" altLang="ko-KR" sz="2400" dirty="0"/>
              <a:t>, </a:t>
            </a:r>
            <a:r>
              <a:rPr lang="ko-KR" altLang="en-US" sz="2400" dirty="0"/>
              <a:t>관리하는 관리자</a:t>
            </a:r>
          </a:p>
          <a:p>
            <a:pPr lvl="3">
              <a:lnSpc>
                <a:spcPct val="120000"/>
              </a:lnSpc>
              <a:buClrTx/>
            </a:pPr>
            <a:r>
              <a:rPr lang="ko-KR" altLang="en-US" sz="2400" dirty="0"/>
              <a:t>데이터베이스 설계와 운영</a:t>
            </a:r>
          </a:p>
          <a:p>
            <a:pPr lvl="3">
              <a:lnSpc>
                <a:spcPct val="120000"/>
              </a:lnSpc>
              <a:buClrTx/>
            </a:pPr>
            <a:r>
              <a:rPr lang="ko-KR" altLang="en-US" sz="2400" dirty="0"/>
              <a:t>행정 및 불평 해결</a:t>
            </a:r>
          </a:p>
          <a:p>
            <a:pPr lvl="3">
              <a:lnSpc>
                <a:spcPct val="120000"/>
              </a:lnSpc>
              <a:buClrTx/>
            </a:pPr>
            <a:r>
              <a:rPr lang="ko-KR" altLang="en-US" sz="2400" dirty="0"/>
              <a:t>시스템 감시 및 성능 분석</a:t>
            </a:r>
            <a:endParaRPr lang="en-US" altLang="ko-KR" sz="2400" dirty="0"/>
          </a:p>
          <a:p>
            <a:pPr lvl="2">
              <a:lnSpc>
                <a:spcPct val="120000"/>
              </a:lnSpc>
              <a:buClrTx/>
              <a:buFont typeface="Wingdings" panose="05000000000000000000" pitchFamily="2" charset="2"/>
              <a:buChar char="§"/>
            </a:pPr>
            <a:endParaRPr lang="en-US" altLang="ko-KR" sz="2400" dirty="0"/>
          </a:p>
          <a:p>
            <a:pPr>
              <a:lnSpc>
                <a:spcPct val="120000"/>
              </a:lnSpc>
              <a:buClrTx/>
              <a:buFont typeface="Wingdings" panose="05000000000000000000" pitchFamily="2" charset="2"/>
              <a:buChar char="§"/>
            </a:pPr>
            <a:endParaRPr lang="en-US" altLang="ko-KR" sz="2400" dirty="0"/>
          </a:p>
          <a:p>
            <a:pPr lvl="1">
              <a:lnSpc>
                <a:spcPct val="120000"/>
              </a:lnSpc>
              <a:buClrTx/>
              <a:buFont typeface="Wingdings" panose="05000000000000000000" pitchFamily="2" charset="2"/>
              <a:buChar char="§"/>
            </a:pPr>
            <a:endParaRPr lang="en-US" altLang="ko-KR" sz="28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잉크 5"/>
              <p14:cNvContentPartPr/>
              <p14:nvPr/>
            </p14:nvContentPartPr>
            <p14:xfrm>
              <a:off x="1174680" y="1003320"/>
              <a:ext cx="7106040" cy="1721160"/>
            </p14:xfrm>
          </p:contentPart>
        </mc:Choice>
        <mc:Fallback>
          <p:pic>
            <p:nvPicPr>
              <p:cNvPr id="6" name="잉크 5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65320" y="993960"/>
                <a:ext cx="7124760" cy="1739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40346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C80FD472-B5A0-4D0C-A8AF-720BB1A50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2EA69837-E281-4EE7-8AE3-4348220738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▶ </a:t>
            </a:r>
            <a:r>
              <a:rPr lang="ko-KR" altLang="en-US" dirty="0">
                <a:latin typeface="+mn-ea"/>
              </a:rPr>
              <a:t>데</a:t>
            </a:r>
            <a:r>
              <a:rPr kumimoji="1" lang="ko-KR" altLang="en-US" dirty="0"/>
              <a:t>이터베이스 구성 요소</a:t>
            </a:r>
            <a:endParaRPr kumimoji="1"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39402D7F-1307-4EE6-AE6A-C4336CDF26B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260648"/>
            <a:ext cx="2013764" cy="680190"/>
          </a:xfrm>
          <a:prstGeom prst="rect">
            <a:avLst/>
          </a:prstGeom>
        </p:spPr>
      </p:pic>
      <p:sp>
        <p:nvSpPr>
          <p:cNvPr id="5" name="Rectangle 3">
            <a:extLst>
              <a:ext uri="{FF2B5EF4-FFF2-40B4-BE49-F238E27FC236}">
                <a16:creationId xmlns:a16="http://schemas.microsoft.com/office/drawing/2014/main" xmlns="" id="{F6B5C86A-49B7-42D9-BAAC-4FF7485119A4}"/>
              </a:ext>
            </a:extLst>
          </p:cNvPr>
          <p:cNvSpPr>
            <a:spLocks noGrp="1" noChangeArrowheads="1"/>
          </p:cNvSpPr>
          <p:nvPr/>
        </p:nvSpPr>
        <p:spPr bwMode="auto">
          <a:xfrm>
            <a:off x="250825" y="1622679"/>
            <a:ext cx="8642350" cy="525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 latinLnBrk="1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m"/>
              <a:defRPr kumimoji="1"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 latinLnBrk="1">
              <a:spcBef>
                <a:spcPct val="20000"/>
              </a:spcBef>
              <a:spcAft>
                <a:spcPct val="0"/>
              </a:spcAft>
              <a:buClr>
                <a:srgbClr val="009999"/>
              </a:buClr>
              <a:buSzPct val="70000"/>
              <a:buFont typeface="Wingdings" panose="05000000000000000000" pitchFamily="2" charset="2"/>
              <a:buChar char="q"/>
              <a:defRPr kumimoji="1"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rgbClr val="993366"/>
              </a:buClr>
              <a:buChar char="•"/>
              <a:defRPr kumimoji="1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Font typeface="Wingdings" panose="05000000000000000000" pitchFamily="2" charset="2"/>
              <a:buChar char="§"/>
              <a:defRPr kumimoji="1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buClrTx/>
              <a:buFont typeface="Wingdings" panose="05000000000000000000" pitchFamily="2" charset="2"/>
              <a:buChar char="§"/>
            </a:pPr>
            <a:endParaRPr lang="en-US" altLang="ko-KR" sz="2400" dirty="0"/>
          </a:p>
          <a:p>
            <a:pPr>
              <a:lnSpc>
                <a:spcPct val="120000"/>
              </a:lnSpc>
              <a:buClrTx/>
              <a:buFont typeface="Wingdings" panose="05000000000000000000" pitchFamily="2" charset="2"/>
              <a:buChar char="§"/>
            </a:pPr>
            <a:endParaRPr lang="ko-KR" altLang="en-US" sz="2400" dirty="0"/>
          </a:p>
          <a:p>
            <a:pPr lvl="1">
              <a:lnSpc>
                <a:spcPct val="120000"/>
              </a:lnSpc>
              <a:buClrTx/>
              <a:buFont typeface="Wingdings" panose="05000000000000000000" pitchFamily="2" charset="2"/>
              <a:buChar char="§"/>
            </a:pPr>
            <a:endParaRPr lang="ko-KR" altLang="en-US" dirty="0"/>
          </a:p>
          <a:p>
            <a:pPr lvl="1">
              <a:lnSpc>
                <a:spcPct val="120000"/>
              </a:lnSpc>
              <a:buClrTx/>
              <a:buFont typeface="Wingdings" panose="05000000000000000000" pitchFamily="2" charset="2"/>
              <a:buChar char="§"/>
            </a:pPr>
            <a:endParaRPr lang="en-US" altLang="ko-KR" dirty="0"/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xmlns="" id="{AA86E88D-1056-4E2D-9B3B-2868F32D3F3D}"/>
              </a:ext>
            </a:extLst>
          </p:cNvPr>
          <p:cNvSpPr>
            <a:spLocks noGrp="1" noChangeArrowheads="1"/>
          </p:cNvSpPr>
          <p:nvPr/>
        </p:nvSpPr>
        <p:spPr bwMode="auto">
          <a:xfrm>
            <a:off x="403225" y="1627584"/>
            <a:ext cx="8642350" cy="525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 latinLnBrk="1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m"/>
              <a:defRPr kumimoji="1"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 latinLnBrk="1">
              <a:spcBef>
                <a:spcPct val="20000"/>
              </a:spcBef>
              <a:spcAft>
                <a:spcPct val="0"/>
              </a:spcAft>
              <a:buClr>
                <a:srgbClr val="009999"/>
              </a:buClr>
              <a:buSzPct val="70000"/>
              <a:buFont typeface="Wingdings" panose="05000000000000000000" pitchFamily="2" charset="2"/>
              <a:buChar char="q"/>
              <a:defRPr kumimoji="1"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rgbClr val="993366"/>
              </a:buClr>
              <a:buChar char="•"/>
              <a:defRPr kumimoji="1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Font typeface="Wingdings" panose="05000000000000000000" pitchFamily="2" charset="2"/>
              <a:buChar char="§"/>
              <a:defRPr kumimoji="1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buClrTx/>
              <a:buFont typeface="Wingdings" panose="05000000000000000000" pitchFamily="2" charset="2"/>
              <a:buChar char="§"/>
            </a:pPr>
            <a:r>
              <a:rPr lang="ko-KR" altLang="en-US" sz="2400" dirty="0"/>
              <a:t>데이터베이스 시스템 구성도</a:t>
            </a:r>
            <a:endParaRPr lang="en-US" altLang="ko-KR" sz="2400" dirty="0"/>
          </a:p>
          <a:p>
            <a:pPr>
              <a:lnSpc>
                <a:spcPct val="120000"/>
              </a:lnSpc>
              <a:buClrTx/>
              <a:buFont typeface="Wingdings" panose="05000000000000000000" pitchFamily="2" charset="2"/>
              <a:buChar char="§"/>
            </a:pPr>
            <a:endParaRPr lang="en-US" altLang="ko-KR" sz="2400" dirty="0"/>
          </a:p>
          <a:p>
            <a:pPr lvl="1">
              <a:lnSpc>
                <a:spcPct val="120000"/>
              </a:lnSpc>
              <a:buClrTx/>
              <a:buFont typeface="Wingdings" panose="05000000000000000000" pitchFamily="2" charset="2"/>
              <a:buChar char="§"/>
            </a:pPr>
            <a:endParaRPr lang="en-US" altLang="ko-KR" sz="2800" dirty="0"/>
          </a:p>
        </p:txBody>
      </p:sp>
      <p:pic>
        <p:nvPicPr>
          <p:cNvPr id="8" name="Picture 5">
            <a:extLst>
              <a:ext uri="{FF2B5EF4-FFF2-40B4-BE49-F238E27FC236}">
                <a16:creationId xmlns:a16="http://schemas.microsoft.com/office/drawing/2014/main" xmlns="" id="{85F347DA-968B-484C-B6BF-F3B0B74ECE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8758" y="2204864"/>
            <a:ext cx="6666483" cy="3960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" name="잉크 5"/>
              <p14:cNvContentPartPr/>
              <p14:nvPr/>
            </p14:nvContentPartPr>
            <p14:xfrm>
              <a:off x="463680" y="2311560"/>
              <a:ext cx="5492880" cy="2476800"/>
            </p14:xfrm>
          </p:contentPart>
        </mc:Choice>
        <mc:Fallback>
          <p:pic>
            <p:nvPicPr>
              <p:cNvPr id="6" name="잉크 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54320" y="2302200"/>
                <a:ext cx="5511600" cy="2495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61205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C80FD472-B5A0-4D0C-A8AF-720BB1A50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2EA69837-E281-4EE7-8AE3-4348220738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▶ </a:t>
            </a:r>
            <a:r>
              <a:rPr lang="ko-KR" altLang="en-US" dirty="0">
                <a:latin typeface="+mn-ea"/>
              </a:rPr>
              <a:t>데</a:t>
            </a:r>
            <a:r>
              <a:rPr kumimoji="1" lang="ko-KR" altLang="en-US" dirty="0"/>
              <a:t>이터베이스 모델</a:t>
            </a:r>
            <a:endParaRPr kumimoji="1"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39402D7F-1307-4EE6-AE6A-C4336CDF26B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260648"/>
            <a:ext cx="2013764" cy="680190"/>
          </a:xfrm>
          <a:prstGeom prst="rect">
            <a:avLst/>
          </a:prstGeom>
        </p:spPr>
      </p:pic>
      <p:sp>
        <p:nvSpPr>
          <p:cNvPr id="5" name="Rectangle 3">
            <a:extLst>
              <a:ext uri="{FF2B5EF4-FFF2-40B4-BE49-F238E27FC236}">
                <a16:creationId xmlns:a16="http://schemas.microsoft.com/office/drawing/2014/main" xmlns="" id="{F6B5C86A-49B7-42D9-BAAC-4FF7485119A4}"/>
              </a:ext>
            </a:extLst>
          </p:cNvPr>
          <p:cNvSpPr>
            <a:spLocks noGrp="1" noChangeArrowheads="1"/>
          </p:cNvSpPr>
          <p:nvPr/>
        </p:nvSpPr>
        <p:spPr bwMode="auto">
          <a:xfrm>
            <a:off x="250825" y="1622679"/>
            <a:ext cx="8642350" cy="525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 latinLnBrk="1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m"/>
              <a:defRPr kumimoji="1"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 latinLnBrk="1">
              <a:spcBef>
                <a:spcPct val="20000"/>
              </a:spcBef>
              <a:spcAft>
                <a:spcPct val="0"/>
              </a:spcAft>
              <a:buClr>
                <a:srgbClr val="009999"/>
              </a:buClr>
              <a:buSzPct val="70000"/>
              <a:buFont typeface="Wingdings" panose="05000000000000000000" pitchFamily="2" charset="2"/>
              <a:buChar char="q"/>
              <a:defRPr kumimoji="1"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rgbClr val="993366"/>
              </a:buClr>
              <a:buChar char="•"/>
              <a:defRPr kumimoji="1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Font typeface="Wingdings" panose="05000000000000000000" pitchFamily="2" charset="2"/>
              <a:buChar char="§"/>
              <a:defRPr kumimoji="1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buClrTx/>
              <a:buFont typeface="Wingdings" panose="05000000000000000000" pitchFamily="2" charset="2"/>
              <a:buChar char="§"/>
            </a:pPr>
            <a:endParaRPr lang="en-US" altLang="ko-KR" sz="2400" dirty="0"/>
          </a:p>
          <a:p>
            <a:pPr>
              <a:lnSpc>
                <a:spcPct val="120000"/>
              </a:lnSpc>
              <a:buClrTx/>
              <a:buFont typeface="Wingdings" panose="05000000000000000000" pitchFamily="2" charset="2"/>
              <a:buChar char="§"/>
            </a:pPr>
            <a:endParaRPr lang="ko-KR" altLang="en-US" sz="2400" dirty="0"/>
          </a:p>
          <a:p>
            <a:pPr lvl="1">
              <a:lnSpc>
                <a:spcPct val="120000"/>
              </a:lnSpc>
              <a:buClrTx/>
              <a:buFont typeface="Wingdings" panose="05000000000000000000" pitchFamily="2" charset="2"/>
              <a:buChar char="§"/>
            </a:pPr>
            <a:endParaRPr lang="ko-KR" altLang="en-US" dirty="0"/>
          </a:p>
          <a:p>
            <a:pPr lvl="1">
              <a:lnSpc>
                <a:spcPct val="120000"/>
              </a:lnSpc>
              <a:buClrTx/>
              <a:buFont typeface="Wingdings" panose="05000000000000000000" pitchFamily="2" charset="2"/>
              <a:buChar char="§"/>
            </a:pPr>
            <a:endParaRPr lang="en-US" altLang="ko-KR" dirty="0"/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xmlns="" id="{94646EFD-48E0-40DE-83AA-D633AE0D88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2750" y="1751266"/>
            <a:ext cx="8642350" cy="500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8006" tIns="49002" rIns="98006" bIns="49002" numCol="1" anchor="t" anchorCtr="0" compatLnSpc="1">
            <a:prstTxWarp prst="textNoShape">
              <a:avLst/>
            </a:prstTxWarp>
          </a:bodyPr>
          <a:lstStyle>
            <a:lvl1pPr marL="367521" indent="-367521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96298" indent="-306269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25070" indent="-245013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15098" indent="-245013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05126" indent="-245013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95154" indent="-245013" algn="l" defTabSz="98005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85183" indent="-245013" algn="l" defTabSz="98005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75210" indent="-245013" algn="l" defTabSz="98005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65238" indent="-245013" algn="l" defTabSz="98005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kumimoji="0" lang="ko-KR" altLang="en-US" sz="2400" dirty="0"/>
              <a:t>데이터베이스 구조를 묘사하는 개념 도구들을 </a:t>
            </a:r>
            <a:r>
              <a:rPr kumimoji="0" lang="ko-KR" altLang="en-US" sz="2400" dirty="0" err="1"/>
              <a:t>모아놓은</a:t>
            </a:r>
            <a:r>
              <a:rPr kumimoji="0" lang="ko-KR" altLang="en-US" sz="2400" dirty="0"/>
              <a:t> 것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kumimoji="0" lang="ko-KR" altLang="en-US" sz="2400" dirty="0"/>
              <a:t>계층적 데이터베이스</a:t>
            </a:r>
            <a:r>
              <a:rPr kumimoji="0" lang="en-US" altLang="ko-KR" sz="2400" dirty="0"/>
              <a:t>(hierarchical database) </a:t>
            </a:r>
            <a:r>
              <a:rPr kumimoji="0" lang="ko-KR" altLang="en-US" sz="2400" dirty="0"/>
              <a:t>모델</a:t>
            </a:r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kumimoji="0" lang="ko-KR" altLang="en-US" sz="2400" dirty="0"/>
              <a:t>지원하는 스키마의 논리적 구조는 트리 형태의 자료구조</a:t>
            </a:r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kumimoji="0" lang="ko-KR" altLang="en-US" sz="2400" dirty="0" err="1"/>
              <a:t>순서화된</a:t>
            </a:r>
            <a:r>
              <a:rPr kumimoji="0" lang="ko-KR" altLang="en-US" sz="2400" dirty="0"/>
              <a:t> 트리 집합</a:t>
            </a:r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kumimoji="0" lang="ko-KR" altLang="en-US" sz="2400" dirty="0"/>
              <a:t>이해하기 쉽고</a:t>
            </a:r>
            <a:r>
              <a:rPr kumimoji="0" lang="en-US" altLang="ko-KR" sz="2400" dirty="0"/>
              <a:t>, </a:t>
            </a:r>
            <a:r>
              <a:rPr kumimoji="0" lang="ko-KR" altLang="en-US" sz="2400" dirty="0"/>
              <a:t>데이터 검색 빠름</a:t>
            </a:r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kumimoji="0" lang="ko-KR" altLang="en-US" sz="2400" dirty="0"/>
              <a:t>유연성 떨어짐</a:t>
            </a:r>
          </a:p>
          <a:p>
            <a:pPr lvl="2">
              <a:lnSpc>
                <a:spcPct val="120000"/>
              </a:lnSpc>
            </a:pPr>
            <a:endParaRPr kumimoji="0" lang="en-US" altLang="ko-KR" sz="2400" dirty="0"/>
          </a:p>
        </p:txBody>
      </p:sp>
      <p:pic>
        <p:nvPicPr>
          <p:cNvPr id="10" name="Picture 5">
            <a:extLst>
              <a:ext uri="{FF2B5EF4-FFF2-40B4-BE49-F238E27FC236}">
                <a16:creationId xmlns:a16="http://schemas.microsoft.com/office/drawing/2014/main" xmlns="" id="{870A3D2E-A5A7-44AE-B8D1-EFDE0E05AC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2525" y="4106323"/>
            <a:ext cx="4137025" cy="1892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" name="잉크 5"/>
              <p14:cNvContentPartPr/>
              <p14:nvPr/>
            </p14:nvContentPartPr>
            <p14:xfrm>
              <a:off x="4425840" y="3873600"/>
              <a:ext cx="4762800" cy="2305440"/>
            </p14:xfrm>
          </p:contentPart>
        </mc:Choice>
        <mc:Fallback>
          <p:pic>
            <p:nvPicPr>
              <p:cNvPr id="6" name="잉크 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416480" y="3864240"/>
                <a:ext cx="4781520" cy="2324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73574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C80FD472-B5A0-4D0C-A8AF-720BB1A50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2EA69837-E281-4EE7-8AE3-4348220738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▶ </a:t>
            </a:r>
            <a:r>
              <a:rPr lang="ko-KR" altLang="en-US" dirty="0">
                <a:latin typeface="+mn-ea"/>
              </a:rPr>
              <a:t>데</a:t>
            </a:r>
            <a:r>
              <a:rPr kumimoji="1" lang="ko-KR" altLang="en-US" dirty="0"/>
              <a:t>이터베이스 모델</a:t>
            </a:r>
            <a:endParaRPr kumimoji="1"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39402D7F-1307-4EE6-AE6A-C4336CDF26B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260648"/>
            <a:ext cx="2013764" cy="680190"/>
          </a:xfrm>
          <a:prstGeom prst="rect">
            <a:avLst/>
          </a:prstGeom>
        </p:spPr>
      </p:pic>
      <p:sp>
        <p:nvSpPr>
          <p:cNvPr id="5" name="Rectangle 3">
            <a:extLst>
              <a:ext uri="{FF2B5EF4-FFF2-40B4-BE49-F238E27FC236}">
                <a16:creationId xmlns:a16="http://schemas.microsoft.com/office/drawing/2014/main" xmlns="" id="{F6B5C86A-49B7-42D9-BAAC-4FF7485119A4}"/>
              </a:ext>
            </a:extLst>
          </p:cNvPr>
          <p:cNvSpPr>
            <a:spLocks noGrp="1" noChangeArrowheads="1"/>
          </p:cNvSpPr>
          <p:nvPr/>
        </p:nvSpPr>
        <p:spPr bwMode="auto">
          <a:xfrm>
            <a:off x="250825" y="1622679"/>
            <a:ext cx="8642350" cy="525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 latinLnBrk="1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m"/>
              <a:defRPr kumimoji="1"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 latinLnBrk="1">
              <a:spcBef>
                <a:spcPct val="20000"/>
              </a:spcBef>
              <a:spcAft>
                <a:spcPct val="0"/>
              </a:spcAft>
              <a:buClr>
                <a:srgbClr val="009999"/>
              </a:buClr>
              <a:buSzPct val="70000"/>
              <a:buFont typeface="Wingdings" panose="05000000000000000000" pitchFamily="2" charset="2"/>
              <a:buChar char="q"/>
              <a:defRPr kumimoji="1"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rgbClr val="993366"/>
              </a:buClr>
              <a:buChar char="•"/>
              <a:defRPr kumimoji="1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Font typeface="Wingdings" panose="05000000000000000000" pitchFamily="2" charset="2"/>
              <a:buChar char="§"/>
              <a:defRPr kumimoji="1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buClrTx/>
              <a:buFont typeface="Wingdings" panose="05000000000000000000" pitchFamily="2" charset="2"/>
              <a:buChar char="§"/>
            </a:pPr>
            <a:endParaRPr lang="en-US" altLang="ko-KR" sz="2400" dirty="0"/>
          </a:p>
          <a:p>
            <a:pPr>
              <a:lnSpc>
                <a:spcPct val="120000"/>
              </a:lnSpc>
              <a:buClrTx/>
              <a:buFont typeface="Wingdings" panose="05000000000000000000" pitchFamily="2" charset="2"/>
              <a:buChar char="§"/>
            </a:pPr>
            <a:endParaRPr lang="ko-KR" altLang="en-US" sz="2400" dirty="0"/>
          </a:p>
          <a:p>
            <a:pPr lvl="1">
              <a:lnSpc>
                <a:spcPct val="120000"/>
              </a:lnSpc>
              <a:buClrTx/>
              <a:buFont typeface="Wingdings" panose="05000000000000000000" pitchFamily="2" charset="2"/>
              <a:buChar char="§"/>
            </a:pPr>
            <a:endParaRPr lang="ko-KR" altLang="en-US" dirty="0"/>
          </a:p>
          <a:p>
            <a:pPr lvl="1">
              <a:lnSpc>
                <a:spcPct val="120000"/>
              </a:lnSpc>
              <a:buClrTx/>
              <a:buFont typeface="Wingdings" panose="05000000000000000000" pitchFamily="2" charset="2"/>
              <a:buChar char="§"/>
            </a:pPr>
            <a:endParaRPr lang="en-US" altLang="ko-KR" dirty="0"/>
          </a:p>
        </p:txBody>
      </p:sp>
      <p:sp>
        <p:nvSpPr>
          <p:cNvPr id="11" name="Rectangle 3">
            <a:extLst>
              <a:ext uri="{FF2B5EF4-FFF2-40B4-BE49-F238E27FC236}">
                <a16:creationId xmlns:a16="http://schemas.microsoft.com/office/drawing/2014/main" xmlns="" id="{35BCC91D-A205-4928-BECC-5809A2263D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1700" y="1751266"/>
            <a:ext cx="8642350" cy="500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8006" tIns="49002" rIns="98006" bIns="49002" numCol="1" anchor="t" anchorCtr="0" compatLnSpc="1">
            <a:prstTxWarp prst="textNoShape">
              <a:avLst/>
            </a:prstTxWarp>
          </a:bodyPr>
          <a:lstStyle>
            <a:lvl1pPr marL="367521" indent="-367521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96298" indent="-306269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25070" indent="-245013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15098" indent="-245013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05126" indent="-245013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95154" indent="-245013" algn="l" defTabSz="98005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85183" indent="-245013" algn="l" defTabSz="98005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75210" indent="-245013" algn="l" defTabSz="98005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65238" indent="-245013" algn="l" defTabSz="98005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kumimoji="0" lang="ko-KR" altLang="en-US" sz="2400" dirty="0"/>
              <a:t>네트워크형 데이터베이스</a:t>
            </a:r>
            <a:r>
              <a:rPr kumimoji="0" lang="en-US" altLang="ko-KR" sz="2400" dirty="0"/>
              <a:t>(network database) </a:t>
            </a:r>
            <a:r>
              <a:rPr kumimoji="0" lang="ko-KR" altLang="en-US" sz="2400" dirty="0"/>
              <a:t>모델</a:t>
            </a:r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kumimoji="0" lang="ko-KR" altLang="en-US" sz="2400" dirty="0"/>
              <a:t>그래프 구조를 기반으로 구성</a:t>
            </a:r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kumimoji="0" lang="ko-KR" altLang="en-US" sz="2400" dirty="0"/>
              <a:t>자식 레코드는 여러 개의 부모 레코드를 지칭할 수 있어 유연하나</a:t>
            </a:r>
            <a:r>
              <a:rPr kumimoji="0" lang="en-US" altLang="ko-KR" sz="2400" dirty="0"/>
              <a:t>, </a:t>
            </a:r>
            <a:r>
              <a:rPr kumimoji="0" lang="ko-KR" altLang="en-US" sz="2400" dirty="0"/>
              <a:t>데이터 변경 어려워 확장성 떨어짐 </a:t>
            </a:r>
          </a:p>
          <a:p>
            <a:pPr lvl="2">
              <a:lnSpc>
                <a:spcPct val="120000"/>
              </a:lnSpc>
              <a:buFont typeface="Wingdings" panose="05000000000000000000" pitchFamily="2" charset="2"/>
              <a:buChar char="§"/>
            </a:pPr>
            <a:endParaRPr kumimoji="0" lang="en-US" altLang="ko-KR" sz="2400" dirty="0"/>
          </a:p>
        </p:txBody>
      </p:sp>
      <p:pic>
        <p:nvPicPr>
          <p:cNvPr id="12" name="Picture 5">
            <a:extLst>
              <a:ext uri="{FF2B5EF4-FFF2-40B4-BE49-F238E27FC236}">
                <a16:creationId xmlns:a16="http://schemas.microsoft.com/office/drawing/2014/main" xmlns="" id="{C3063827-EC82-4326-8166-21587C9006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4545" y="3861048"/>
            <a:ext cx="5256659" cy="2298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" name="잉크 5"/>
              <p14:cNvContentPartPr/>
              <p14:nvPr/>
            </p14:nvContentPartPr>
            <p14:xfrm>
              <a:off x="1511280" y="4591080"/>
              <a:ext cx="5505840" cy="1644840"/>
            </p14:xfrm>
          </p:contentPart>
        </mc:Choice>
        <mc:Fallback>
          <p:pic>
            <p:nvPicPr>
              <p:cNvPr id="6" name="잉크 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01920" y="4581720"/>
                <a:ext cx="5524560" cy="1663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93635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4307" y="3600092"/>
            <a:ext cx="2013764" cy="68019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1897735" y="2386550"/>
            <a:ext cx="5326907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[part2] </a:t>
            </a:r>
            <a:r>
              <a:rPr lang="en-US" altLang="ko-KR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2-1. </a:t>
            </a:r>
            <a:r>
              <a:rPr lang="en-US" altLang="ko-KR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맑은 고딕" panose="020B0503020000020004" pitchFamily="50" charset="-127"/>
              </a:rPr>
              <a:t>Database </a:t>
            </a:r>
            <a:r>
              <a:rPr lang="ko-KR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맑은 고딕" panose="020B0503020000020004" pitchFamily="50" charset="-127"/>
              </a:rPr>
              <a:t>이론</a:t>
            </a:r>
            <a:endParaRPr lang="en-US" altLang="ko-KR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  <a:p>
            <a:endParaRPr lang="en-US" altLang="ko-KR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693702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C80FD472-B5A0-4D0C-A8AF-720BB1A50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2EA69837-E281-4EE7-8AE3-4348220738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▶ </a:t>
            </a:r>
            <a:r>
              <a:rPr lang="ko-KR" altLang="en-US" dirty="0">
                <a:latin typeface="+mn-ea"/>
              </a:rPr>
              <a:t>데</a:t>
            </a:r>
            <a:r>
              <a:rPr kumimoji="1" lang="ko-KR" altLang="en-US" dirty="0"/>
              <a:t>이터베이스 모델</a:t>
            </a:r>
            <a:endParaRPr kumimoji="1"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39402D7F-1307-4EE6-AE6A-C4336CDF26B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260648"/>
            <a:ext cx="2013764" cy="680190"/>
          </a:xfrm>
          <a:prstGeom prst="rect">
            <a:avLst/>
          </a:prstGeom>
        </p:spPr>
      </p:pic>
      <p:sp>
        <p:nvSpPr>
          <p:cNvPr id="5" name="Rectangle 3">
            <a:extLst>
              <a:ext uri="{FF2B5EF4-FFF2-40B4-BE49-F238E27FC236}">
                <a16:creationId xmlns:a16="http://schemas.microsoft.com/office/drawing/2014/main" xmlns="" id="{F6B5C86A-49B7-42D9-BAAC-4FF7485119A4}"/>
              </a:ext>
            </a:extLst>
          </p:cNvPr>
          <p:cNvSpPr>
            <a:spLocks noGrp="1" noChangeArrowheads="1"/>
          </p:cNvSpPr>
          <p:nvPr/>
        </p:nvSpPr>
        <p:spPr bwMode="auto">
          <a:xfrm>
            <a:off x="250825" y="1622679"/>
            <a:ext cx="8642350" cy="525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 latinLnBrk="1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m"/>
              <a:defRPr kumimoji="1"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 latinLnBrk="1">
              <a:spcBef>
                <a:spcPct val="20000"/>
              </a:spcBef>
              <a:spcAft>
                <a:spcPct val="0"/>
              </a:spcAft>
              <a:buClr>
                <a:srgbClr val="009999"/>
              </a:buClr>
              <a:buSzPct val="70000"/>
              <a:buFont typeface="Wingdings" panose="05000000000000000000" pitchFamily="2" charset="2"/>
              <a:buChar char="q"/>
              <a:defRPr kumimoji="1"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rgbClr val="993366"/>
              </a:buClr>
              <a:buChar char="•"/>
              <a:defRPr kumimoji="1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Font typeface="Wingdings" panose="05000000000000000000" pitchFamily="2" charset="2"/>
              <a:buChar char="§"/>
              <a:defRPr kumimoji="1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buClrTx/>
              <a:buFont typeface="Wingdings" panose="05000000000000000000" pitchFamily="2" charset="2"/>
              <a:buChar char="§"/>
            </a:pPr>
            <a:endParaRPr lang="en-US" altLang="ko-KR" sz="2400" dirty="0"/>
          </a:p>
          <a:p>
            <a:pPr>
              <a:lnSpc>
                <a:spcPct val="120000"/>
              </a:lnSpc>
              <a:buClrTx/>
              <a:buFont typeface="Wingdings" panose="05000000000000000000" pitchFamily="2" charset="2"/>
              <a:buChar char="§"/>
            </a:pPr>
            <a:endParaRPr lang="ko-KR" altLang="en-US" sz="2400" dirty="0"/>
          </a:p>
          <a:p>
            <a:pPr lvl="1">
              <a:lnSpc>
                <a:spcPct val="120000"/>
              </a:lnSpc>
              <a:buClrTx/>
              <a:buFont typeface="Wingdings" panose="05000000000000000000" pitchFamily="2" charset="2"/>
              <a:buChar char="§"/>
            </a:pPr>
            <a:endParaRPr lang="ko-KR" altLang="en-US" dirty="0"/>
          </a:p>
          <a:p>
            <a:pPr lvl="1">
              <a:lnSpc>
                <a:spcPct val="120000"/>
              </a:lnSpc>
              <a:buClrTx/>
              <a:buFont typeface="Wingdings" panose="05000000000000000000" pitchFamily="2" charset="2"/>
              <a:buChar char="§"/>
            </a:pPr>
            <a:endParaRPr lang="en-US" altLang="ko-KR" dirty="0"/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xmlns="" id="{3D6161EC-68D4-4533-833D-B4DD72E7F4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7614" y="1646603"/>
            <a:ext cx="8816975" cy="541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8006" tIns="49002" rIns="98006" bIns="49002" numCol="1" anchor="t" anchorCtr="0" compatLnSpc="1">
            <a:prstTxWarp prst="textNoShape">
              <a:avLst/>
            </a:prstTxWarp>
          </a:bodyPr>
          <a:lstStyle>
            <a:lvl1pPr marL="367521" indent="-367521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96298" indent="-306269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25070" indent="-245013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15098" indent="-245013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05126" indent="-245013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95154" indent="-245013" algn="l" defTabSz="98005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85183" indent="-245013" algn="l" defTabSz="98005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75210" indent="-245013" algn="l" defTabSz="98005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65238" indent="-245013" algn="l" defTabSz="98005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kumimoji="0" lang="ko-KR" altLang="en-US" sz="2400"/>
              <a:t>관계형 데이터베이스</a:t>
            </a:r>
            <a:r>
              <a:rPr kumimoji="0" lang="en-US" altLang="ko-KR" sz="2400"/>
              <a:t>(relational database) </a:t>
            </a:r>
            <a:r>
              <a:rPr kumimoji="0" lang="ko-KR" altLang="en-US" sz="2400"/>
              <a:t>모델</a:t>
            </a:r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kumimoji="0" lang="ko-KR" altLang="en-US" sz="2400"/>
              <a:t>개체 집합에 대한 속성 관계를 표현하기 위해 개체를 테이블</a:t>
            </a:r>
            <a:r>
              <a:rPr kumimoji="0" lang="en-US" altLang="ko-KR" sz="2400"/>
              <a:t>(table)</a:t>
            </a:r>
            <a:r>
              <a:rPr kumimoji="0" lang="ko-KR" altLang="en-US" sz="2400"/>
              <a:t>로 사용하고 개체 집합들 사이의 관계를 공통 속성으로 연결하는 독립된 형태의 데이터 모델</a:t>
            </a:r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kumimoji="0" lang="ko-KR" altLang="en-US" sz="2400"/>
              <a:t>현재 가장 많이 사용하는 모델</a:t>
            </a:r>
            <a:endParaRPr kumimoji="0" lang="ko-KR" altLang="en-US" sz="2400" dirty="0"/>
          </a:p>
        </p:txBody>
      </p:sp>
      <p:pic>
        <p:nvPicPr>
          <p:cNvPr id="10" name="Picture 5">
            <a:extLst>
              <a:ext uri="{FF2B5EF4-FFF2-40B4-BE49-F238E27FC236}">
                <a16:creationId xmlns:a16="http://schemas.microsoft.com/office/drawing/2014/main" xmlns="" id="{A7B1E601-15C7-41D0-9209-1411BEEB9E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2094" y="4146451"/>
            <a:ext cx="6119812" cy="22338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49488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C80FD472-B5A0-4D0C-A8AF-720BB1A50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2EA69837-E281-4EE7-8AE3-4348220738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▶ </a:t>
            </a:r>
            <a:r>
              <a:rPr lang="ko-KR" altLang="en-US" dirty="0">
                <a:latin typeface="+mn-ea"/>
              </a:rPr>
              <a:t>데</a:t>
            </a:r>
            <a:r>
              <a:rPr kumimoji="1" lang="ko-KR" altLang="en-US" dirty="0"/>
              <a:t>이터베이스 모델</a:t>
            </a:r>
            <a:endParaRPr kumimoji="1"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39402D7F-1307-4EE6-AE6A-C4336CDF26B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260648"/>
            <a:ext cx="2013764" cy="680190"/>
          </a:xfrm>
          <a:prstGeom prst="rect">
            <a:avLst/>
          </a:prstGeom>
        </p:spPr>
      </p:pic>
      <p:sp>
        <p:nvSpPr>
          <p:cNvPr id="5" name="Rectangle 3">
            <a:extLst>
              <a:ext uri="{FF2B5EF4-FFF2-40B4-BE49-F238E27FC236}">
                <a16:creationId xmlns:a16="http://schemas.microsoft.com/office/drawing/2014/main" xmlns="" id="{F6B5C86A-49B7-42D9-BAAC-4FF7485119A4}"/>
              </a:ext>
            </a:extLst>
          </p:cNvPr>
          <p:cNvSpPr>
            <a:spLocks noGrp="1" noChangeArrowheads="1"/>
          </p:cNvSpPr>
          <p:nvPr/>
        </p:nvSpPr>
        <p:spPr bwMode="auto">
          <a:xfrm>
            <a:off x="250825" y="1622679"/>
            <a:ext cx="8642350" cy="525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 latinLnBrk="1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m"/>
              <a:defRPr kumimoji="1"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 latinLnBrk="1">
              <a:spcBef>
                <a:spcPct val="20000"/>
              </a:spcBef>
              <a:spcAft>
                <a:spcPct val="0"/>
              </a:spcAft>
              <a:buClr>
                <a:srgbClr val="009999"/>
              </a:buClr>
              <a:buSzPct val="70000"/>
              <a:buFont typeface="Wingdings" panose="05000000000000000000" pitchFamily="2" charset="2"/>
              <a:buChar char="q"/>
              <a:defRPr kumimoji="1"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rgbClr val="993366"/>
              </a:buClr>
              <a:buChar char="•"/>
              <a:defRPr kumimoji="1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Font typeface="Wingdings" panose="05000000000000000000" pitchFamily="2" charset="2"/>
              <a:buChar char="§"/>
              <a:defRPr kumimoji="1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buClrTx/>
              <a:buFont typeface="Wingdings" panose="05000000000000000000" pitchFamily="2" charset="2"/>
              <a:buChar char="§"/>
            </a:pPr>
            <a:endParaRPr lang="en-US" altLang="ko-KR" sz="2400" dirty="0"/>
          </a:p>
          <a:p>
            <a:pPr>
              <a:lnSpc>
                <a:spcPct val="120000"/>
              </a:lnSpc>
              <a:buClrTx/>
              <a:buFont typeface="Wingdings" panose="05000000000000000000" pitchFamily="2" charset="2"/>
              <a:buChar char="§"/>
            </a:pPr>
            <a:endParaRPr lang="ko-KR" altLang="en-US" sz="2400" dirty="0"/>
          </a:p>
          <a:p>
            <a:pPr lvl="1">
              <a:lnSpc>
                <a:spcPct val="120000"/>
              </a:lnSpc>
              <a:buClrTx/>
              <a:buFont typeface="Wingdings" panose="05000000000000000000" pitchFamily="2" charset="2"/>
              <a:buChar char="§"/>
            </a:pPr>
            <a:endParaRPr lang="ko-KR" altLang="en-US" dirty="0"/>
          </a:p>
          <a:p>
            <a:pPr lvl="1">
              <a:lnSpc>
                <a:spcPct val="120000"/>
              </a:lnSpc>
              <a:buClrTx/>
              <a:buFont typeface="Wingdings" panose="05000000000000000000" pitchFamily="2" charset="2"/>
              <a:buChar char="§"/>
            </a:pPr>
            <a:endParaRPr lang="en-US" altLang="ko-KR" dirty="0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xmlns="" id="{F97010C9-E0D6-4EC4-965E-15FB1EAE3A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850" y="1613557"/>
            <a:ext cx="9074150" cy="500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8006" tIns="49002" rIns="98006" bIns="49002" numCol="1" anchor="t" anchorCtr="0" compatLnSpc="1">
            <a:prstTxWarp prst="textNoShape">
              <a:avLst/>
            </a:prstTxWarp>
          </a:bodyPr>
          <a:lstStyle>
            <a:lvl1pPr marL="367521" indent="-367521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96298" indent="-306269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25070" indent="-245013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15098" indent="-245013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05126" indent="-245013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95154" indent="-245013" algn="l" defTabSz="98005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85183" indent="-245013" algn="l" defTabSz="98005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75210" indent="-245013" algn="l" defTabSz="98005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65238" indent="-245013" algn="l" defTabSz="98005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kumimoji="0" lang="ko-KR" altLang="en-US" sz="2400"/>
              <a:t>객체지향형 데이터베이스</a:t>
            </a:r>
            <a:r>
              <a:rPr kumimoji="0" lang="en-US" altLang="ko-KR" sz="2400"/>
              <a:t>(object oriented database) </a:t>
            </a:r>
            <a:r>
              <a:rPr kumimoji="0" lang="ko-KR" altLang="en-US" sz="2400"/>
              <a:t>모델</a:t>
            </a:r>
          </a:p>
          <a:p>
            <a:pPr lvl="1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kumimoji="0" lang="ko-KR" altLang="en-US" sz="2400"/>
              <a:t>객체 지향의 사고 방식을 이용한 데이터 모형</a:t>
            </a:r>
          </a:p>
          <a:p>
            <a:pPr lvl="1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kumimoji="0" lang="ko-KR" altLang="en-US" sz="2400"/>
              <a:t>여러 개의 객체가 서로 메시지를 교환하는 형태로 네트워크 운영됨</a:t>
            </a:r>
            <a:endParaRPr kumimoji="0"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266899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C80FD472-B5A0-4D0C-A8AF-720BB1A50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2EA69837-E281-4EE7-8AE3-4348220738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▶ </a:t>
            </a:r>
            <a:r>
              <a:rPr lang="ko-KR" altLang="en-US" dirty="0">
                <a:latin typeface="+mn-ea"/>
              </a:rPr>
              <a:t>데</a:t>
            </a:r>
            <a:r>
              <a:rPr kumimoji="1" lang="ko-KR" altLang="en-US" dirty="0"/>
              <a:t>이터베이스 관련 용어</a:t>
            </a:r>
            <a:endParaRPr kumimoji="1"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39402D7F-1307-4EE6-AE6A-C4336CDF26B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260648"/>
            <a:ext cx="2013764" cy="680190"/>
          </a:xfrm>
          <a:prstGeom prst="rect">
            <a:avLst/>
          </a:prstGeom>
        </p:spPr>
      </p:pic>
      <p:sp>
        <p:nvSpPr>
          <p:cNvPr id="5" name="Rectangle 3">
            <a:extLst>
              <a:ext uri="{FF2B5EF4-FFF2-40B4-BE49-F238E27FC236}">
                <a16:creationId xmlns:a16="http://schemas.microsoft.com/office/drawing/2014/main" xmlns="" id="{F6B5C86A-49B7-42D9-BAAC-4FF7485119A4}"/>
              </a:ext>
            </a:extLst>
          </p:cNvPr>
          <p:cNvSpPr>
            <a:spLocks noGrp="1" noChangeArrowheads="1"/>
          </p:cNvSpPr>
          <p:nvPr/>
        </p:nvSpPr>
        <p:spPr bwMode="auto">
          <a:xfrm>
            <a:off x="250825" y="1622679"/>
            <a:ext cx="8642350" cy="525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 latinLnBrk="1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m"/>
              <a:defRPr kumimoji="1"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 latinLnBrk="1">
              <a:spcBef>
                <a:spcPct val="20000"/>
              </a:spcBef>
              <a:spcAft>
                <a:spcPct val="0"/>
              </a:spcAft>
              <a:buClr>
                <a:srgbClr val="009999"/>
              </a:buClr>
              <a:buSzPct val="70000"/>
              <a:buFont typeface="Wingdings" panose="05000000000000000000" pitchFamily="2" charset="2"/>
              <a:buChar char="q"/>
              <a:defRPr kumimoji="1"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rgbClr val="993366"/>
              </a:buClr>
              <a:buChar char="•"/>
              <a:defRPr kumimoji="1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Font typeface="Wingdings" panose="05000000000000000000" pitchFamily="2" charset="2"/>
              <a:buChar char="§"/>
              <a:defRPr kumimoji="1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buClrTx/>
              <a:buFont typeface="Wingdings" panose="05000000000000000000" pitchFamily="2" charset="2"/>
              <a:buChar char="§"/>
            </a:pPr>
            <a:endParaRPr lang="en-US" altLang="ko-KR" sz="2400" dirty="0"/>
          </a:p>
          <a:p>
            <a:pPr>
              <a:lnSpc>
                <a:spcPct val="120000"/>
              </a:lnSpc>
              <a:buClrTx/>
              <a:buFont typeface="Wingdings" panose="05000000000000000000" pitchFamily="2" charset="2"/>
              <a:buChar char="§"/>
            </a:pPr>
            <a:endParaRPr lang="ko-KR" altLang="en-US" sz="2400" dirty="0"/>
          </a:p>
          <a:p>
            <a:pPr lvl="1">
              <a:lnSpc>
                <a:spcPct val="120000"/>
              </a:lnSpc>
              <a:buClrTx/>
              <a:buFont typeface="Wingdings" panose="05000000000000000000" pitchFamily="2" charset="2"/>
              <a:buChar char="§"/>
            </a:pPr>
            <a:endParaRPr lang="ko-KR" altLang="en-US" dirty="0"/>
          </a:p>
          <a:p>
            <a:pPr lvl="1">
              <a:lnSpc>
                <a:spcPct val="120000"/>
              </a:lnSpc>
              <a:buClrTx/>
              <a:buFont typeface="Wingdings" panose="05000000000000000000" pitchFamily="2" charset="2"/>
              <a:buChar char="§"/>
            </a:pPr>
            <a:endParaRPr lang="en-US" altLang="ko-KR" dirty="0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xmlns="" id="{991AABDB-31EA-48FB-B6D6-C01E1E85EB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9725" y="1622679"/>
            <a:ext cx="8642350" cy="500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8006" tIns="49002" rIns="98006" bIns="49002" numCol="1" anchor="t" anchorCtr="0" compatLnSpc="1">
            <a:prstTxWarp prst="textNoShape">
              <a:avLst/>
            </a:prstTxWarp>
          </a:bodyPr>
          <a:lstStyle>
            <a:lvl1pPr marL="367521" indent="-367521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96298" indent="-306269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25070" indent="-245013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15098" indent="-245013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05126" indent="-245013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95154" indent="-245013" algn="l" defTabSz="98005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85183" indent="-245013" algn="l" defTabSz="98005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75210" indent="-245013" algn="l" defTabSz="98005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65238" indent="-245013" algn="l" defTabSz="98005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kumimoji="0" lang="en-US" altLang="ko-KR" sz="2000" dirty="0"/>
              <a:t> </a:t>
            </a:r>
            <a:r>
              <a:rPr kumimoji="0" lang="ko-KR" altLang="en-US" sz="2000" dirty="0"/>
              <a:t>관련 용어</a:t>
            </a:r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kumimoji="0" lang="ko-KR" altLang="en-US" sz="2000" dirty="0"/>
              <a:t>속성</a:t>
            </a:r>
            <a:r>
              <a:rPr kumimoji="0" lang="en-US" altLang="ko-KR" sz="2000" dirty="0"/>
              <a:t>(attribute)</a:t>
            </a:r>
          </a:p>
          <a:p>
            <a:pPr lvl="2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kumimoji="0" lang="ko-KR" altLang="en-US" sz="2000" dirty="0"/>
              <a:t>테이블의 열을 구성하는 필드</a:t>
            </a:r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kumimoji="0" lang="ko-KR" altLang="en-US" sz="2000" dirty="0"/>
              <a:t>도메인</a:t>
            </a:r>
            <a:r>
              <a:rPr kumimoji="0" lang="en-US" altLang="ko-KR" sz="2000" dirty="0"/>
              <a:t>(domain)</a:t>
            </a:r>
          </a:p>
          <a:p>
            <a:pPr lvl="2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kumimoji="0" lang="ko-KR" altLang="en-US" sz="2000" dirty="0"/>
              <a:t>속성에서 나타낼 수 있는 값의 집합</a:t>
            </a:r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kumimoji="0" lang="ko-KR" altLang="en-US" sz="2000" dirty="0"/>
              <a:t>차수</a:t>
            </a:r>
            <a:r>
              <a:rPr kumimoji="0" lang="en-US" altLang="ko-KR" sz="2000" dirty="0"/>
              <a:t>(degree)</a:t>
            </a:r>
          </a:p>
          <a:p>
            <a:pPr lvl="2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kumimoji="0" lang="ko-KR" altLang="en-US" sz="2000" dirty="0"/>
              <a:t>테이블에서 속성</a:t>
            </a:r>
            <a:r>
              <a:rPr kumimoji="0" lang="en-US" altLang="ko-KR" sz="2000" dirty="0"/>
              <a:t>/</a:t>
            </a:r>
            <a:r>
              <a:rPr kumimoji="0" lang="ko-KR" altLang="en-US" sz="2000" dirty="0"/>
              <a:t>필드 수</a:t>
            </a:r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kumimoji="0" lang="ko-KR" altLang="en-US" sz="2000" dirty="0" err="1"/>
              <a:t>튜플</a:t>
            </a:r>
            <a:r>
              <a:rPr kumimoji="0" lang="en-US" altLang="ko-KR" sz="2000" dirty="0"/>
              <a:t>(tuple)</a:t>
            </a:r>
          </a:p>
          <a:p>
            <a:pPr lvl="2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kumimoji="0" lang="ko-KR" altLang="en-US" sz="2000" dirty="0"/>
              <a:t>테이블의 행</a:t>
            </a:r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kumimoji="0" lang="ko-KR" altLang="en-US" sz="2000" dirty="0"/>
              <a:t>릴레이션</a:t>
            </a:r>
            <a:r>
              <a:rPr kumimoji="0" lang="en-US" altLang="ko-KR" sz="2000" dirty="0"/>
              <a:t>(relation)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7" name="잉크 6"/>
              <p14:cNvContentPartPr/>
              <p14:nvPr/>
            </p14:nvContentPartPr>
            <p14:xfrm>
              <a:off x="1320840" y="2457360"/>
              <a:ext cx="2724480" cy="3696120"/>
            </p14:xfrm>
          </p:contentPart>
        </mc:Choice>
        <mc:Fallback>
          <p:pic>
            <p:nvPicPr>
              <p:cNvPr id="7" name="잉크 6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11480" y="2448000"/>
                <a:ext cx="2743200" cy="3714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3988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C80FD472-B5A0-4D0C-A8AF-720BB1A50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2EA69837-E281-4EE7-8AE3-4348220738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▶ </a:t>
            </a:r>
            <a:r>
              <a:rPr lang="ko-KR" altLang="en-US" dirty="0">
                <a:latin typeface="+mn-ea"/>
              </a:rPr>
              <a:t>데</a:t>
            </a:r>
            <a:r>
              <a:rPr kumimoji="1" lang="ko-KR" altLang="en-US" dirty="0"/>
              <a:t>이터베이스 관련 용어</a:t>
            </a:r>
            <a:endParaRPr kumimoji="1"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39402D7F-1307-4EE6-AE6A-C4336CDF26B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260648"/>
            <a:ext cx="2013764" cy="680190"/>
          </a:xfrm>
          <a:prstGeom prst="rect">
            <a:avLst/>
          </a:prstGeom>
        </p:spPr>
      </p:pic>
      <p:sp>
        <p:nvSpPr>
          <p:cNvPr id="5" name="Rectangle 3">
            <a:extLst>
              <a:ext uri="{FF2B5EF4-FFF2-40B4-BE49-F238E27FC236}">
                <a16:creationId xmlns:a16="http://schemas.microsoft.com/office/drawing/2014/main" xmlns="" id="{F6B5C86A-49B7-42D9-BAAC-4FF7485119A4}"/>
              </a:ext>
            </a:extLst>
          </p:cNvPr>
          <p:cNvSpPr>
            <a:spLocks noGrp="1" noChangeArrowheads="1"/>
          </p:cNvSpPr>
          <p:nvPr/>
        </p:nvSpPr>
        <p:spPr bwMode="auto">
          <a:xfrm>
            <a:off x="250825" y="1622679"/>
            <a:ext cx="8642350" cy="525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 latinLnBrk="1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m"/>
              <a:defRPr kumimoji="1"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 latinLnBrk="1">
              <a:spcBef>
                <a:spcPct val="20000"/>
              </a:spcBef>
              <a:spcAft>
                <a:spcPct val="0"/>
              </a:spcAft>
              <a:buClr>
                <a:srgbClr val="009999"/>
              </a:buClr>
              <a:buSzPct val="70000"/>
              <a:buFont typeface="Wingdings" panose="05000000000000000000" pitchFamily="2" charset="2"/>
              <a:buChar char="q"/>
              <a:defRPr kumimoji="1"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rgbClr val="993366"/>
              </a:buClr>
              <a:buChar char="•"/>
              <a:defRPr kumimoji="1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Font typeface="Wingdings" panose="05000000000000000000" pitchFamily="2" charset="2"/>
              <a:buChar char="§"/>
              <a:defRPr kumimoji="1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buClrTx/>
              <a:buFont typeface="Wingdings" panose="05000000000000000000" pitchFamily="2" charset="2"/>
              <a:buChar char="§"/>
            </a:pPr>
            <a:endParaRPr lang="en-US" altLang="ko-KR" sz="2400" dirty="0"/>
          </a:p>
          <a:p>
            <a:pPr>
              <a:lnSpc>
                <a:spcPct val="120000"/>
              </a:lnSpc>
              <a:buClrTx/>
              <a:buFont typeface="Wingdings" panose="05000000000000000000" pitchFamily="2" charset="2"/>
              <a:buChar char="§"/>
            </a:pPr>
            <a:endParaRPr lang="ko-KR" altLang="en-US" sz="2400" dirty="0"/>
          </a:p>
          <a:p>
            <a:pPr lvl="1">
              <a:lnSpc>
                <a:spcPct val="120000"/>
              </a:lnSpc>
              <a:buClrTx/>
              <a:buFont typeface="Wingdings" panose="05000000000000000000" pitchFamily="2" charset="2"/>
              <a:buChar char="§"/>
            </a:pPr>
            <a:endParaRPr lang="ko-KR" altLang="en-US" dirty="0"/>
          </a:p>
          <a:p>
            <a:pPr lvl="1">
              <a:lnSpc>
                <a:spcPct val="120000"/>
              </a:lnSpc>
              <a:buClrTx/>
              <a:buFont typeface="Wingdings" panose="05000000000000000000" pitchFamily="2" charset="2"/>
              <a:buChar char="§"/>
            </a:pPr>
            <a:endParaRPr lang="en-US" altLang="ko-KR" dirty="0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xmlns="" id="{991AABDB-31EA-48FB-B6D6-C01E1E85EB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9725" y="1622679"/>
            <a:ext cx="8642350" cy="500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8006" tIns="49002" rIns="98006" bIns="49002" numCol="1" anchor="t" anchorCtr="0" compatLnSpc="1">
            <a:prstTxWarp prst="textNoShape">
              <a:avLst/>
            </a:prstTxWarp>
          </a:bodyPr>
          <a:lstStyle>
            <a:lvl1pPr marL="367521" indent="-367521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96298" indent="-306269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25070" indent="-245013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15098" indent="-245013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05126" indent="-245013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95154" indent="-245013" algn="l" defTabSz="98005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85183" indent="-245013" algn="l" defTabSz="98005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75210" indent="-245013" algn="l" defTabSz="98005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65238" indent="-245013" algn="l" defTabSz="98005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endParaRPr kumimoji="0" lang="en-US" altLang="ko-KR" sz="2000" dirty="0"/>
          </a:p>
        </p:txBody>
      </p:sp>
      <p:pic>
        <p:nvPicPr>
          <p:cNvPr id="7" name="Picture 5">
            <a:extLst>
              <a:ext uri="{FF2B5EF4-FFF2-40B4-BE49-F238E27FC236}">
                <a16:creationId xmlns:a16="http://schemas.microsoft.com/office/drawing/2014/main" xmlns="" id="{1472E8AD-7B15-4F60-808A-08069F788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9250" y="2707263"/>
            <a:ext cx="7532096" cy="28314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8" name="잉크 7"/>
              <p14:cNvContentPartPr/>
              <p14:nvPr/>
            </p14:nvContentPartPr>
            <p14:xfrm>
              <a:off x="399960" y="1193760"/>
              <a:ext cx="8185680" cy="5505840"/>
            </p14:xfrm>
          </p:contentPart>
        </mc:Choice>
        <mc:Fallback>
          <p:pic>
            <p:nvPicPr>
              <p:cNvPr id="8" name="잉크 7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90600" y="1184400"/>
                <a:ext cx="8204400" cy="5524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67359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C80FD472-B5A0-4D0C-A8AF-720BB1A50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2EA69837-E281-4EE7-8AE3-4348220738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▶ </a:t>
            </a:r>
            <a:r>
              <a:rPr lang="ko-KR" altLang="en-US" dirty="0">
                <a:latin typeface="+mn-ea"/>
              </a:rPr>
              <a:t>관계형 데이터베이스</a:t>
            </a:r>
            <a:endParaRPr kumimoji="1"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39402D7F-1307-4EE6-AE6A-C4336CDF26B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260648"/>
            <a:ext cx="2013764" cy="680190"/>
          </a:xfrm>
          <a:prstGeom prst="rect">
            <a:avLst/>
          </a:prstGeom>
        </p:spPr>
      </p:pic>
      <p:sp>
        <p:nvSpPr>
          <p:cNvPr id="5" name="Rectangle 3">
            <a:extLst>
              <a:ext uri="{FF2B5EF4-FFF2-40B4-BE49-F238E27FC236}">
                <a16:creationId xmlns:a16="http://schemas.microsoft.com/office/drawing/2014/main" xmlns="" id="{F6B5C86A-49B7-42D9-BAAC-4FF7485119A4}"/>
              </a:ext>
            </a:extLst>
          </p:cNvPr>
          <p:cNvSpPr>
            <a:spLocks noGrp="1" noChangeArrowheads="1"/>
          </p:cNvSpPr>
          <p:nvPr/>
        </p:nvSpPr>
        <p:spPr bwMode="auto">
          <a:xfrm>
            <a:off x="250825" y="1622679"/>
            <a:ext cx="8642350" cy="525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 latinLnBrk="1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m"/>
              <a:defRPr kumimoji="1"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 latinLnBrk="1">
              <a:spcBef>
                <a:spcPct val="20000"/>
              </a:spcBef>
              <a:spcAft>
                <a:spcPct val="0"/>
              </a:spcAft>
              <a:buClr>
                <a:srgbClr val="009999"/>
              </a:buClr>
              <a:buSzPct val="70000"/>
              <a:buFont typeface="Wingdings" panose="05000000000000000000" pitchFamily="2" charset="2"/>
              <a:buChar char="q"/>
              <a:defRPr kumimoji="1"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rgbClr val="993366"/>
              </a:buClr>
              <a:buChar char="•"/>
              <a:defRPr kumimoji="1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Font typeface="Wingdings" panose="05000000000000000000" pitchFamily="2" charset="2"/>
              <a:buChar char="§"/>
              <a:defRPr kumimoji="1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buClrTx/>
              <a:buFont typeface="Wingdings" panose="05000000000000000000" pitchFamily="2" charset="2"/>
              <a:buChar char="§"/>
            </a:pPr>
            <a:endParaRPr lang="en-US" altLang="ko-KR" sz="2400" dirty="0"/>
          </a:p>
          <a:p>
            <a:pPr>
              <a:lnSpc>
                <a:spcPct val="120000"/>
              </a:lnSpc>
              <a:buClrTx/>
              <a:buFont typeface="Wingdings" panose="05000000000000000000" pitchFamily="2" charset="2"/>
              <a:buChar char="§"/>
            </a:pPr>
            <a:endParaRPr lang="ko-KR" altLang="en-US" sz="2400" dirty="0"/>
          </a:p>
          <a:p>
            <a:pPr lvl="1">
              <a:lnSpc>
                <a:spcPct val="120000"/>
              </a:lnSpc>
              <a:buClrTx/>
              <a:buFont typeface="Wingdings" panose="05000000000000000000" pitchFamily="2" charset="2"/>
              <a:buChar char="§"/>
            </a:pPr>
            <a:endParaRPr lang="ko-KR" altLang="en-US" dirty="0"/>
          </a:p>
          <a:p>
            <a:pPr lvl="1">
              <a:lnSpc>
                <a:spcPct val="120000"/>
              </a:lnSpc>
              <a:buClrTx/>
              <a:buFont typeface="Wingdings" panose="05000000000000000000" pitchFamily="2" charset="2"/>
              <a:buChar char="§"/>
            </a:pPr>
            <a:endParaRPr lang="en-US" altLang="ko-KR" dirty="0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xmlns="" id="{991AABDB-31EA-48FB-B6D6-C01E1E85EB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9725" y="1622679"/>
            <a:ext cx="8642350" cy="500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8006" tIns="49002" rIns="98006" bIns="49002" numCol="1" anchor="t" anchorCtr="0" compatLnSpc="1">
            <a:prstTxWarp prst="textNoShape">
              <a:avLst/>
            </a:prstTxWarp>
          </a:bodyPr>
          <a:lstStyle>
            <a:lvl1pPr marL="367521" indent="-367521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96298" indent="-306269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25070" indent="-245013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15098" indent="-245013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05126" indent="-245013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95154" indent="-245013" algn="l" defTabSz="98005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85183" indent="-245013" algn="l" defTabSz="98005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75210" indent="-245013" algn="l" defTabSz="98005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65238" indent="-245013" algn="l" defTabSz="98005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endParaRPr kumimoji="0" lang="en-US" altLang="ko-KR" sz="2000" dirty="0"/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xmlns="" id="{17753655-147A-432E-9F5B-976713C384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5275" y="1853902"/>
            <a:ext cx="8642350" cy="4975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8006" tIns="49002" rIns="98006" bIns="49002" numCol="1" anchor="t" anchorCtr="0" compatLnSpc="1">
            <a:prstTxWarp prst="textNoShape">
              <a:avLst/>
            </a:prstTxWarp>
          </a:bodyPr>
          <a:lstStyle>
            <a:lvl1pPr marL="367521" indent="-367521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96298" indent="-306269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25070" indent="-245013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15098" indent="-245013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05126" indent="-245013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95154" indent="-245013" algn="l" defTabSz="98005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85183" indent="-245013" algn="l" defTabSz="98005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75210" indent="-245013" algn="l" defTabSz="98005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65238" indent="-245013" algn="l" defTabSz="98005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kumimoji="0" lang="ko-KR" altLang="en-US" sz="2000"/>
              <a:t>릴레이션</a:t>
            </a:r>
            <a:r>
              <a:rPr kumimoji="0" lang="en-US" altLang="ko-KR" sz="2000"/>
              <a:t>(R)</a:t>
            </a:r>
            <a:r>
              <a:rPr kumimoji="0" lang="ko-KR" altLang="en-US" sz="2000"/>
              <a:t>의 개념적 정의</a:t>
            </a:r>
          </a:p>
          <a:p>
            <a:pPr lvl="1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kumimoji="0" lang="ko-KR" altLang="en-US" sz="2000"/>
              <a:t>릴레이션 스키마</a:t>
            </a:r>
            <a:r>
              <a:rPr kumimoji="0" lang="en-US" altLang="ko-KR" sz="2000"/>
              <a:t>(relation schema)</a:t>
            </a:r>
            <a:r>
              <a:rPr kumimoji="0" lang="ko-KR" altLang="en-US" sz="2000"/>
              <a:t>와 릴레이션 인스턴스</a:t>
            </a:r>
            <a:r>
              <a:rPr kumimoji="0" lang="en-US" altLang="ko-KR" sz="2000"/>
              <a:t>(relation instance)</a:t>
            </a:r>
            <a:r>
              <a:rPr kumimoji="0" lang="ko-KR" altLang="en-US" sz="2000"/>
              <a:t>로 정의</a:t>
            </a:r>
          </a:p>
          <a:p>
            <a:pPr lvl="1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kumimoji="0" lang="ko-KR" altLang="en-US" sz="2000"/>
              <a:t>릴레이션 스키마</a:t>
            </a:r>
          </a:p>
          <a:p>
            <a:pPr lvl="2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kumimoji="0" lang="ko-KR" altLang="en-US" sz="2000"/>
              <a:t>릴레이션 내포</a:t>
            </a:r>
            <a:r>
              <a:rPr kumimoji="0" lang="en-US" altLang="ko-KR" sz="2000"/>
              <a:t>(intension)</a:t>
            </a:r>
          </a:p>
          <a:p>
            <a:pPr lvl="2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kumimoji="0" lang="ko-KR" altLang="en-US" sz="2000"/>
              <a:t>릴레이션 이름과 속성 이름 포함</a:t>
            </a:r>
          </a:p>
          <a:p>
            <a:pPr lvl="1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kumimoji="0" lang="ko-KR" altLang="en-US" sz="2000"/>
              <a:t>릴레이션 인스턴스</a:t>
            </a:r>
          </a:p>
          <a:p>
            <a:pPr lvl="2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kumimoji="0" lang="ko-KR" altLang="en-US" sz="2000"/>
              <a:t>릴레이션 외포</a:t>
            </a:r>
            <a:r>
              <a:rPr kumimoji="0" lang="en-US" altLang="ko-KR" sz="2000"/>
              <a:t>(extension)</a:t>
            </a:r>
          </a:p>
          <a:p>
            <a:pPr lvl="2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kumimoji="0" lang="ko-KR" altLang="en-US" sz="2000"/>
              <a:t>어느 한 시점의 릴레이션이 포함하고 있는 튜플들의 집합</a:t>
            </a:r>
            <a:endParaRPr kumimoji="0"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985362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C80FD472-B5A0-4D0C-A8AF-720BB1A50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2EA69837-E281-4EE7-8AE3-4348220738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▶ </a:t>
            </a:r>
            <a:r>
              <a:rPr lang="ko-KR" altLang="en-US" dirty="0">
                <a:latin typeface="+mn-ea"/>
              </a:rPr>
              <a:t>관계형 데이터베이스</a:t>
            </a:r>
            <a:endParaRPr kumimoji="1"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39402D7F-1307-4EE6-AE6A-C4336CDF26B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260648"/>
            <a:ext cx="2013764" cy="680190"/>
          </a:xfrm>
          <a:prstGeom prst="rect">
            <a:avLst/>
          </a:prstGeom>
        </p:spPr>
      </p:pic>
      <p:sp>
        <p:nvSpPr>
          <p:cNvPr id="5" name="Rectangle 3">
            <a:extLst>
              <a:ext uri="{FF2B5EF4-FFF2-40B4-BE49-F238E27FC236}">
                <a16:creationId xmlns:a16="http://schemas.microsoft.com/office/drawing/2014/main" xmlns="" id="{F6B5C86A-49B7-42D9-BAAC-4FF7485119A4}"/>
              </a:ext>
            </a:extLst>
          </p:cNvPr>
          <p:cNvSpPr>
            <a:spLocks noGrp="1" noChangeArrowheads="1"/>
          </p:cNvSpPr>
          <p:nvPr/>
        </p:nvSpPr>
        <p:spPr bwMode="auto">
          <a:xfrm>
            <a:off x="250825" y="1622679"/>
            <a:ext cx="8642350" cy="525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 latinLnBrk="1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m"/>
              <a:defRPr kumimoji="1"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 latinLnBrk="1">
              <a:spcBef>
                <a:spcPct val="20000"/>
              </a:spcBef>
              <a:spcAft>
                <a:spcPct val="0"/>
              </a:spcAft>
              <a:buClr>
                <a:srgbClr val="009999"/>
              </a:buClr>
              <a:buSzPct val="70000"/>
              <a:buFont typeface="Wingdings" panose="05000000000000000000" pitchFamily="2" charset="2"/>
              <a:buChar char="q"/>
              <a:defRPr kumimoji="1"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rgbClr val="993366"/>
              </a:buClr>
              <a:buChar char="•"/>
              <a:defRPr kumimoji="1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Font typeface="Wingdings" panose="05000000000000000000" pitchFamily="2" charset="2"/>
              <a:buChar char="§"/>
              <a:defRPr kumimoji="1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buClrTx/>
              <a:buFont typeface="Wingdings" panose="05000000000000000000" pitchFamily="2" charset="2"/>
              <a:buChar char="§"/>
            </a:pPr>
            <a:endParaRPr lang="en-US" altLang="ko-KR" sz="2400" dirty="0"/>
          </a:p>
          <a:p>
            <a:pPr>
              <a:lnSpc>
                <a:spcPct val="120000"/>
              </a:lnSpc>
              <a:buClrTx/>
              <a:buFont typeface="Wingdings" panose="05000000000000000000" pitchFamily="2" charset="2"/>
              <a:buChar char="§"/>
            </a:pPr>
            <a:endParaRPr lang="ko-KR" altLang="en-US" sz="2400" dirty="0"/>
          </a:p>
          <a:p>
            <a:pPr lvl="1">
              <a:lnSpc>
                <a:spcPct val="120000"/>
              </a:lnSpc>
              <a:buClrTx/>
              <a:buFont typeface="Wingdings" panose="05000000000000000000" pitchFamily="2" charset="2"/>
              <a:buChar char="§"/>
            </a:pPr>
            <a:endParaRPr lang="ko-KR" altLang="en-US" dirty="0"/>
          </a:p>
          <a:p>
            <a:pPr lvl="1">
              <a:lnSpc>
                <a:spcPct val="120000"/>
              </a:lnSpc>
              <a:buClrTx/>
              <a:buFont typeface="Wingdings" panose="05000000000000000000" pitchFamily="2" charset="2"/>
              <a:buChar char="§"/>
            </a:pPr>
            <a:endParaRPr lang="en-US" altLang="ko-KR" dirty="0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xmlns="" id="{991AABDB-31EA-48FB-B6D6-C01E1E85EB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9725" y="1622679"/>
            <a:ext cx="8642350" cy="500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8006" tIns="49002" rIns="98006" bIns="49002" numCol="1" anchor="t" anchorCtr="0" compatLnSpc="1">
            <a:prstTxWarp prst="textNoShape">
              <a:avLst/>
            </a:prstTxWarp>
          </a:bodyPr>
          <a:lstStyle>
            <a:lvl1pPr marL="367521" indent="-367521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96298" indent="-306269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25070" indent="-245013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15098" indent="-245013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05126" indent="-245013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95154" indent="-245013" algn="l" defTabSz="98005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85183" indent="-245013" algn="l" defTabSz="98005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75210" indent="-245013" algn="l" defTabSz="98005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65238" indent="-245013" algn="l" defTabSz="98005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endParaRPr kumimoji="0" lang="en-US" altLang="ko-KR" sz="2000" dirty="0"/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xmlns="" id="{74F020C1-CDA4-46E4-A5DC-0850AD4131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504" y="1751266"/>
            <a:ext cx="8642350" cy="500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8006" tIns="49002" rIns="98006" bIns="49002" numCol="1" anchor="t" anchorCtr="0" compatLnSpc="1">
            <a:prstTxWarp prst="textNoShape">
              <a:avLst/>
            </a:prstTxWarp>
          </a:bodyPr>
          <a:lstStyle>
            <a:lvl1pPr marL="367521" indent="-367521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96298" indent="-306269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25070" indent="-245013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15098" indent="-245013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05126" indent="-245013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95154" indent="-245013" algn="l" defTabSz="98005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85183" indent="-245013" algn="l" defTabSz="98005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75210" indent="-245013" algn="l" defTabSz="98005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65238" indent="-245013" algn="l" defTabSz="98005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Wingdings" panose="05000000000000000000" pitchFamily="2" charset="2"/>
              <a:buChar char="§"/>
            </a:pPr>
            <a:r>
              <a:rPr kumimoji="0" lang="ko-KR" altLang="en-US"/>
              <a:t>사원 인적사항 릴레이션의 예</a:t>
            </a:r>
            <a:endParaRPr kumimoji="0" lang="ko-KR" altLang="en-US" dirty="0"/>
          </a:p>
        </p:txBody>
      </p:sp>
      <p:pic>
        <p:nvPicPr>
          <p:cNvPr id="11" name="Picture 4">
            <a:extLst>
              <a:ext uri="{FF2B5EF4-FFF2-40B4-BE49-F238E27FC236}">
                <a16:creationId xmlns:a16="http://schemas.microsoft.com/office/drawing/2014/main" xmlns="" id="{641291BE-5A4C-4E4D-92D0-2EA92740CC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701" y="2547334"/>
            <a:ext cx="7847955" cy="3408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7" name="잉크 6"/>
              <p14:cNvContentPartPr/>
              <p14:nvPr/>
            </p14:nvContentPartPr>
            <p14:xfrm>
              <a:off x="1898640" y="3054240"/>
              <a:ext cx="6496560" cy="2292840"/>
            </p14:xfrm>
          </p:contentPart>
        </mc:Choice>
        <mc:Fallback>
          <p:pic>
            <p:nvPicPr>
              <p:cNvPr id="7" name="잉크 6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889280" y="3044880"/>
                <a:ext cx="6515280" cy="2311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73254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C80FD472-B5A0-4D0C-A8AF-720BB1A50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2EA69837-E281-4EE7-8AE3-4348220738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▶ </a:t>
            </a:r>
            <a:r>
              <a:rPr lang="ko-KR" altLang="en-US" dirty="0">
                <a:latin typeface="+mn-ea"/>
              </a:rPr>
              <a:t>관계형 데이터베이스</a:t>
            </a:r>
            <a:endParaRPr kumimoji="1"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39402D7F-1307-4EE6-AE6A-C4336CDF26B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260648"/>
            <a:ext cx="2013764" cy="680190"/>
          </a:xfrm>
          <a:prstGeom prst="rect">
            <a:avLst/>
          </a:prstGeom>
        </p:spPr>
      </p:pic>
      <p:sp>
        <p:nvSpPr>
          <p:cNvPr id="5" name="Rectangle 3">
            <a:extLst>
              <a:ext uri="{FF2B5EF4-FFF2-40B4-BE49-F238E27FC236}">
                <a16:creationId xmlns:a16="http://schemas.microsoft.com/office/drawing/2014/main" xmlns="" id="{F6B5C86A-49B7-42D9-BAAC-4FF7485119A4}"/>
              </a:ext>
            </a:extLst>
          </p:cNvPr>
          <p:cNvSpPr>
            <a:spLocks noGrp="1" noChangeArrowheads="1"/>
          </p:cNvSpPr>
          <p:nvPr/>
        </p:nvSpPr>
        <p:spPr bwMode="auto">
          <a:xfrm>
            <a:off x="250825" y="1622679"/>
            <a:ext cx="8642350" cy="525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 latinLnBrk="1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m"/>
              <a:defRPr kumimoji="1"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 latinLnBrk="1">
              <a:spcBef>
                <a:spcPct val="20000"/>
              </a:spcBef>
              <a:spcAft>
                <a:spcPct val="0"/>
              </a:spcAft>
              <a:buClr>
                <a:srgbClr val="009999"/>
              </a:buClr>
              <a:buSzPct val="70000"/>
              <a:buFont typeface="Wingdings" panose="05000000000000000000" pitchFamily="2" charset="2"/>
              <a:buChar char="q"/>
              <a:defRPr kumimoji="1"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rgbClr val="993366"/>
              </a:buClr>
              <a:buChar char="•"/>
              <a:defRPr kumimoji="1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Font typeface="Wingdings" panose="05000000000000000000" pitchFamily="2" charset="2"/>
              <a:buChar char="§"/>
              <a:defRPr kumimoji="1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buClrTx/>
              <a:buFont typeface="Wingdings" panose="05000000000000000000" pitchFamily="2" charset="2"/>
              <a:buChar char="§"/>
            </a:pPr>
            <a:endParaRPr lang="en-US" altLang="ko-KR" sz="2400" dirty="0"/>
          </a:p>
          <a:p>
            <a:pPr>
              <a:lnSpc>
                <a:spcPct val="120000"/>
              </a:lnSpc>
              <a:buClrTx/>
              <a:buFont typeface="Wingdings" panose="05000000000000000000" pitchFamily="2" charset="2"/>
              <a:buChar char="§"/>
            </a:pPr>
            <a:endParaRPr lang="ko-KR" altLang="en-US" sz="2400" dirty="0"/>
          </a:p>
          <a:p>
            <a:pPr lvl="1">
              <a:lnSpc>
                <a:spcPct val="120000"/>
              </a:lnSpc>
              <a:buClrTx/>
              <a:buFont typeface="Wingdings" panose="05000000000000000000" pitchFamily="2" charset="2"/>
              <a:buChar char="§"/>
            </a:pPr>
            <a:endParaRPr lang="ko-KR" altLang="en-US" dirty="0"/>
          </a:p>
          <a:p>
            <a:pPr lvl="1">
              <a:lnSpc>
                <a:spcPct val="120000"/>
              </a:lnSpc>
              <a:buClrTx/>
              <a:buFont typeface="Wingdings" panose="05000000000000000000" pitchFamily="2" charset="2"/>
              <a:buChar char="§"/>
            </a:pPr>
            <a:endParaRPr lang="en-US" altLang="ko-KR" dirty="0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xmlns="" id="{5F8121D7-F71A-4D42-A29F-81FB399E20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7063" y="1751266"/>
            <a:ext cx="8642350" cy="500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8006" tIns="49002" rIns="98006" bIns="49002" numCol="1" anchor="t" anchorCtr="0" compatLnSpc="1">
            <a:prstTxWarp prst="textNoShape">
              <a:avLst/>
            </a:prstTxWarp>
          </a:bodyPr>
          <a:lstStyle>
            <a:lvl1pPr marL="367521" indent="-367521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96298" indent="-306269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25070" indent="-245013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15098" indent="-245013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05126" indent="-245013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95154" indent="-245013" algn="l" defTabSz="98005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85183" indent="-245013" algn="l" defTabSz="98005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75210" indent="-245013" algn="l" defTabSz="98005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65238" indent="-245013" algn="l" defTabSz="98005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kumimoji="0" lang="ko-KR" altLang="en-US"/>
              <a:t>릴레이션의 특징</a:t>
            </a:r>
          </a:p>
          <a:p>
            <a:pPr lvl="1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kumimoji="0" lang="ko-KR" altLang="en-US"/>
              <a:t>튜플의 유일성</a:t>
            </a:r>
          </a:p>
          <a:p>
            <a:pPr lvl="1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kumimoji="0" lang="ko-KR" altLang="en-US"/>
              <a:t>튜플의 무순서성</a:t>
            </a:r>
          </a:p>
          <a:p>
            <a:pPr lvl="1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kumimoji="0" lang="ko-KR" altLang="en-US"/>
              <a:t>속성의 무순서성</a:t>
            </a:r>
          </a:p>
          <a:p>
            <a:pPr lvl="1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kumimoji="0" lang="ko-KR" altLang="en-US"/>
              <a:t>속성의 원자성</a:t>
            </a:r>
            <a:endParaRPr kumimoji="0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33581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C80FD472-B5A0-4D0C-A8AF-720BB1A50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2EA69837-E281-4EE7-8AE3-4348220738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▶ </a:t>
            </a:r>
            <a:r>
              <a:rPr lang="ko-KR" altLang="en-US" dirty="0">
                <a:latin typeface="+mn-ea"/>
              </a:rPr>
              <a:t>키</a:t>
            </a:r>
            <a:r>
              <a:rPr lang="en-US" altLang="ko-KR" dirty="0">
                <a:latin typeface="+mn-ea"/>
              </a:rPr>
              <a:t>(Key) </a:t>
            </a:r>
            <a:r>
              <a:rPr lang="ko-KR" altLang="en-US" dirty="0">
                <a:latin typeface="+mn-ea"/>
              </a:rPr>
              <a:t>개념</a:t>
            </a:r>
            <a:endParaRPr kumimoji="1"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39402D7F-1307-4EE6-AE6A-C4336CDF26B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260648"/>
            <a:ext cx="2013764" cy="680190"/>
          </a:xfrm>
          <a:prstGeom prst="rect">
            <a:avLst/>
          </a:prstGeom>
        </p:spPr>
      </p:pic>
      <p:sp>
        <p:nvSpPr>
          <p:cNvPr id="5" name="Rectangle 3">
            <a:extLst>
              <a:ext uri="{FF2B5EF4-FFF2-40B4-BE49-F238E27FC236}">
                <a16:creationId xmlns:a16="http://schemas.microsoft.com/office/drawing/2014/main" xmlns="" id="{F6B5C86A-49B7-42D9-BAAC-4FF7485119A4}"/>
              </a:ext>
            </a:extLst>
          </p:cNvPr>
          <p:cNvSpPr>
            <a:spLocks noGrp="1" noChangeArrowheads="1"/>
          </p:cNvSpPr>
          <p:nvPr/>
        </p:nvSpPr>
        <p:spPr bwMode="auto">
          <a:xfrm>
            <a:off x="250825" y="1622679"/>
            <a:ext cx="8642350" cy="525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 latinLnBrk="1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m"/>
              <a:defRPr kumimoji="1"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 latinLnBrk="1">
              <a:spcBef>
                <a:spcPct val="20000"/>
              </a:spcBef>
              <a:spcAft>
                <a:spcPct val="0"/>
              </a:spcAft>
              <a:buClr>
                <a:srgbClr val="009999"/>
              </a:buClr>
              <a:buSzPct val="70000"/>
              <a:buFont typeface="Wingdings" panose="05000000000000000000" pitchFamily="2" charset="2"/>
              <a:buChar char="q"/>
              <a:defRPr kumimoji="1"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rgbClr val="993366"/>
              </a:buClr>
              <a:buChar char="•"/>
              <a:defRPr kumimoji="1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Font typeface="Wingdings" panose="05000000000000000000" pitchFamily="2" charset="2"/>
              <a:buChar char="§"/>
              <a:defRPr kumimoji="1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buClrTx/>
              <a:buFont typeface="Wingdings" panose="05000000000000000000" pitchFamily="2" charset="2"/>
              <a:buChar char="§"/>
            </a:pPr>
            <a:endParaRPr lang="en-US" altLang="ko-KR" sz="2400" dirty="0"/>
          </a:p>
          <a:p>
            <a:pPr>
              <a:lnSpc>
                <a:spcPct val="120000"/>
              </a:lnSpc>
              <a:buClrTx/>
              <a:buFont typeface="Wingdings" panose="05000000000000000000" pitchFamily="2" charset="2"/>
              <a:buChar char="§"/>
            </a:pPr>
            <a:endParaRPr lang="ko-KR" altLang="en-US" sz="2400" dirty="0"/>
          </a:p>
          <a:p>
            <a:pPr lvl="1">
              <a:lnSpc>
                <a:spcPct val="120000"/>
              </a:lnSpc>
              <a:buClrTx/>
              <a:buFont typeface="Wingdings" panose="05000000000000000000" pitchFamily="2" charset="2"/>
              <a:buChar char="§"/>
            </a:pPr>
            <a:endParaRPr lang="ko-KR" altLang="en-US" dirty="0"/>
          </a:p>
          <a:p>
            <a:pPr lvl="1">
              <a:lnSpc>
                <a:spcPct val="120000"/>
              </a:lnSpc>
              <a:buClrTx/>
              <a:buFont typeface="Wingdings" panose="05000000000000000000" pitchFamily="2" charset="2"/>
              <a:buChar char="§"/>
            </a:pPr>
            <a:endParaRPr lang="en-US" altLang="ko-KR" dirty="0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xmlns="" id="{CE30F3A0-4414-491A-A235-27CDD3A1D3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825" y="1648052"/>
            <a:ext cx="8642350" cy="500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8006" tIns="49002" rIns="98006" bIns="49002" numCol="1" anchor="t" anchorCtr="0" compatLnSpc="1">
            <a:prstTxWarp prst="textNoShape">
              <a:avLst/>
            </a:prstTxWarp>
          </a:bodyPr>
          <a:lstStyle>
            <a:lvl1pPr marL="367521" indent="-367521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96298" indent="-306269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25070" indent="-245013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15098" indent="-245013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05126" indent="-245013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95154" indent="-245013" algn="l" defTabSz="98005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85183" indent="-245013" algn="l" defTabSz="98005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75210" indent="-245013" algn="l" defTabSz="98005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65238" indent="-245013" algn="l" defTabSz="98005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kumimoji="0" lang="en-US" altLang="ko-KR"/>
              <a:t> </a:t>
            </a:r>
            <a:r>
              <a:rPr kumimoji="0" lang="ko-KR" altLang="en-US"/>
              <a:t>키</a:t>
            </a:r>
            <a:r>
              <a:rPr kumimoji="0" lang="en-US" altLang="ko-KR"/>
              <a:t>(key) </a:t>
            </a:r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kumimoji="0" lang="ko-KR" altLang="en-US"/>
              <a:t>각 튜플들을 검색하거나 정렬할 때 기준이 되는 유일하게 구분되는 속성 집합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kumimoji="0" lang="ko-KR" altLang="en-US"/>
              <a:t>키</a:t>
            </a:r>
            <a:r>
              <a:rPr kumimoji="0" lang="en-US" altLang="ko-KR"/>
              <a:t>(key)</a:t>
            </a:r>
            <a:r>
              <a:rPr kumimoji="0" lang="ko-KR" altLang="en-US"/>
              <a:t>의 종류</a:t>
            </a:r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kumimoji="0" lang="ko-KR" altLang="en-US"/>
              <a:t>키본 키</a:t>
            </a:r>
            <a:r>
              <a:rPr kumimoji="0" lang="en-US" altLang="ko-KR"/>
              <a:t>(primary key)</a:t>
            </a:r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kumimoji="0" lang="ko-KR" altLang="en-US"/>
              <a:t>후보 키</a:t>
            </a:r>
            <a:r>
              <a:rPr kumimoji="0" lang="en-US" altLang="ko-KR"/>
              <a:t>(candidate key)</a:t>
            </a:r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kumimoji="0" lang="ko-KR" altLang="en-US"/>
              <a:t>대체 키</a:t>
            </a:r>
            <a:r>
              <a:rPr kumimoji="0" lang="en-US" altLang="ko-KR"/>
              <a:t>(alternate key)</a:t>
            </a:r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kumimoji="0" lang="ko-KR" altLang="en-US"/>
              <a:t>외래 키</a:t>
            </a:r>
            <a:r>
              <a:rPr kumimoji="0" lang="en-US" altLang="ko-KR"/>
              <a:t>(foreign key)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endParaRPr kumimoji="0" lang="en-US" altLang="ko-KR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7" name="잉크 6"/>
              <p14:cNvContentPartPr/>
              <p14:nvPr/>
            </p14:nvContentPartPr>
            <p14:xfrm>
              <a:off x="1168560" y="4178160"/>
              <a:ext cx="3042000" cy="457560"/>
            </p14:xfrm>
          </p:contentPart>
        </mc:Choice>
        <mc:Fallback>
          <p:pic>
            <p:nvPicPr>
              <p:cNvPr id="7" name="잉크 6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59200" y="4168800"/>
                <a:ext cx="3060720" cy="476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3404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C80FD472-B5A0-4D0C-A8AF-720BB1A50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2EA69837-E281-4EE7-8AE3-4348220738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▶ </a:t>
            </a:r>
            <a:r>
              <a:rPr lang="ko-KR" altLang="en-US" dirty="0">
                <a:latin typeface="+mn-ea"/>
              </a:rPr>
              <a:t>데이터베이스 설계</a:t>
            </a:r>
            <a:endParaRPr kumimoji="1"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39402D7F-1307-4EE6-AE6A-C4336CDF26B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260648"/>
            <a:ext cx="2013764" cy="680190"/>
          </a:xfrm>
          <a:prstGeom prst="rect">
            <a:avLst/>
          </a:prstGeom>
        </p:spPr>
      </p:pic>
      <p:sp>
        <p:nvSpPr>
          <p:cNvPr id="5" name="Rectangle 3">
            <a:extLst>
              <a:ext uri="{FF2B5EF4-FFF2-40B4-BE49-F238E27FC236}">
                <a16:creationId xmlns:a16="http://schemas.microsoft.com/office/drawing/2014/main" xmlns="" id="{F6B5C86A-49B7-42D9-BAAC-4FF7485119A4}"/>
              </a:ext>
            </a:extLst>
          </p:cNvPr>
          <p:cNvSpPr>
            <a:spLocks noGrp="1" noChangeArrowheads="1"/>
          </p:cNvSpPr>
          <p:nvPr/>
        </p:nvSpPr>
        <p:spPr bwMode="auto">
          <a:xfrm>
            <a:off x="250825" y="1622679"/>
            <a:ext cx="8642350" cy="525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 latinLnBrk="1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m"/>
              <a:defRPr kumimoji="1"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 latinLnBrk="1">
              <a:spcBef>
                <a:spcPct val="20000"/>
              </a:spcBef>
              <a:spcAft>
                <a:spcPct val="0"/>
              </a:spcAft>
              <a:buClr>
                <a:srgbClr val="009999"/>
              </a:buClr>
              <a:buSzPct val="70000"/>
              <a:buFont typeface="Wingdings" panose="05000000000000000000" pitchFamily="2" charset="2"/>
              <a:buChar char="q"/>
              <a:defRPr kumimoji="1"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rgbClr val="993366"/>
              </a:buClr>
              <a:buChar char="•"/>
              <a:defRPr kumimoji="1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Font typeface="Wingdings" panose="05000000000000000000" pitchFamily="2" charset="2"/>
              <a:buChar char="§"/>
              <a:defRPr kumimoji="1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buClrTx/>
              <a:buFont typeface="Wingdings" panose="05000000000000000000" pitchFamily="2" charset="2"/>
              <a:buChar char="§"/>
            </a:pPr>
            <a:endParaRPr lang="en-US" altLang="ko-KR" sz="2400" dirty="0"/>
          </a:p>
          <a:p>
            <a:pPr>
              <a:lnSpc>
                <a:spcPct val="120000"/>
              </a:lnSpc>
              <a:buClrTx/>
              <a:buFont typeface="Wingdings" panose="05000000000000000000" pitchFamily="2" charset="2"/>
              <a:buChar char="§"/>
            </a:pPr>
            <a:endParaRPr lang="ko-KR" altLang="en-US" sz="2400" dirty="0"/>
          </a:p>
          <a:p>
            <a:pPr lvl="1">
              <a:lnSpc>
                <a:spcPct val="120000"/>
              </a:lnSpc>
              <a:buClrTx/>
              <a:buFont typeface="Wingdings" panose="05000000000000000000" pitchFamily="2" charset="2"/>
              <a:buChar char="§"/>
            </a:pPr>
            <a:endParaRPr lang="ko-KR" altLang="en-US" dirty="0"/>
          </a:p>
          <a:p>
            <a:pPr lvl="1">
              <a:lnSpc>
                <a:spcPct val="120000"/>
              </a:lnSpc>
              <a:buClrTx/>
              <a:buFont typeface="Wingdings" panose="05000000000000000000" pitchFamily="2" charset="2"/>
              <a:buChar char="§"/>
            </a:pPr>
            <a:endParaRPr lang="en-US" altLang="ko-KR" dirty="0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xmlns="" id="{CFEB16DD-ECD6-495B-969D-DE5CCBDF93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4260" y="1700808"/>
            <a:ext cx="9074150" cy="500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8006" tIns="49002" rIns="98006" bIns="49002" numCol="1" anchor="t" anchorCtr="0" compatLnSpc="1">
            <a:prstTxWarp prst="textNoShape">
              <a:avLst/>
            </a:prstTxWarp>
          </a:bodyPr>
          <a:lstStyle>
            <a:lvl1pPr marL="367521" indent="-367521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96298" indent="-306269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25070" indent="-245013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15098" indent="-245013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05126" indent="-245013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95154" indent="-245013" algn="l" defTabSz="98005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85183" indent="-245013" algn="l" defTabSz="98005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75210" indent="-245013" algn="l" defTabSz="98005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65238" indent="-245013" algn="l" defTabSz="98005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kumimoji="0" lang="ko-KR" altLang="en-US" sz="2400" dirty="0"/>
              <a:t>개체</a:t>
            </a:r>
            <a:r>
              <a:rPr kumimoji="0" lang="en-US" altLang="ko-KR" sz="2400" dirty="0"/>
              <a:t>-</a:t>
            </a:r>
            <a:r>
              <a:rPr kumimoji="0" lang="ko-KR" altLang="en-US" sz="2400" dirty="0"/>
              <a:t>관계</a:t>
            </a:r>
            <a:r>
              <a:rPr kumimoji="0" lang="en-US" altLang="ko-KR" sz="2400" dirty="0"/>
              <a:t>(E-R)</a:t>
            </a:r>
            <a:r>
              <a:rPr kumimoji="0" lang="ko-KR" altLang="en-US" sz="2400" dirty="0"/>
              <a:t>모델링</a:t>
            </a:r>
          </a:p>
          <a:p>
            <a:pPr lvl="1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kumimoji="0" lang="ko-KR" altLang="en-US" sz="2400" dirty="0"/>
              <a:t>개체와 관계성을 도형으로 표시하는 모델</a:t>
            </a:r>
          </a:p>
          <a:p>
            <a:pPr lvl="1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kumimoji="0" lang="ko-KR" altLang="en-US" sz="2400" dirty="0"/>
              <a:t>현실 세계를 개체 집합과 관계 집합으로 나누어서 개념적으로 표현하는 방식</a:t>
            </a:r>
          </a:p>
          <a:p>
            <a:pPr lvl="1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kumimoji="0" lang="ko-KR" altLang="en-US" sz="2400" dirty="0"/>
              <a:t>데이터를 개체</a:t>
            </a:r>
            <a:r>
              <a:rPr kumimoji="0" lang="en-US" altLang="ko-KR" sz="2400" dirty="0"/>
              <a:t>(entity), </a:t>
            </a:r>
            <a:r>
              <a:rPr kumimoji="0" lang="ko-KR" altLang="en-US" sz="2400" dirty="0"/>
              <a:t>관계</a:t>
            </a:r>
            <a:r>
              <a:rPr kumimoji="0" lang="en-US" altLang="ko-KR" sz="2400" dirty="0"/>
              <a:t>(relationship), </a:t>
            </a:r>
            <a:r>
              <a:rPr kumimoji="0" lang="ko-KR" altLang="en-US" sz="2400" dirty="0"/>
              <a:t>속성</a:t>
            </a:r>
            <a:r>
              <a:rPr kumimoji="0" lang="en-US" altLang="ko-KR" sz="2400" dirty="0"/>
              <a:t>(attribute)</a:t>
            </a:r>
            <a:r>
              <a:rPr kumimoji="0" lang="ko-KR" altLang="en-US" sz="2400" dirty="0"/>
              <a:t>으로 묘사</a:t>
            </a:r>
          </a:p>
          <a:p>
            <a:pPr lvl="1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kumimoji="0" lang="ko-KR" altLang="en-US" sz="2400" dirty="0"/>
              <a:t>개체</a:t>
            </a:r>
            <a:r>
              <a:rPr kumimoji="0" lang="en-US" altLang="ko-KR" sz="2400" dirty="0"/>
              <a:t>-</a:t>
            </a:r>
            <a:r>
              <a:rPr kumimoji="0" lang="ko-KR" altLang="en-US" sz="2400" dirty="0"/>
              <a:t>관계 다이어그램과 논리적 데이터 모델</a:t>
            </a:r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§"/>
            </a:pPr>
            <a:endParaRPr kumimoji="0" lang="en-US" altLang="ko-KR" sz="2400" dirty="0"/>
          </a:p>
        </p:txBody>
      </p:sp>
      <p:pic>
        <p:nvPicPr>
          <p:cNvPr id="7" name="Picture 5">
            <a:extLst>
              <a:ext uri="{FF2B5EF4-FFF2-40B4-BE49-F238E27FC236}">
                <a16:creationId xmlns:a16="http://schemas.microsoft.com/office/drawing/2014/main" xmlns="" id="{81BD546E-D8C0-4C6E-BFDC-648EED8086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4941168"/>
            <a:ext cx="8064500" cy="1166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47765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C80FD472-B5A0-4D0C-A8AF-720BB1A50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2EA69837-E281-4EE7-8AE3-4348220738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▶ </a:t>
            </a:r>
            <a:r>
              <a:rPr lang="ko-KR" altLang="en-US" dirty="0">
                <a:latin typeface="+mn-ea"/>
              </a:rPr>
              <a:t>관계도의 이해</a:t>
            </a:r>
            <a:endParaRPr kumimoji="1"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39402D7F-1307-4EE6-AE6A-C4336CDF26B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260648"/>
            <a:ext cx="2013764" cy="680190"/>
          </a:xfrm>
          <a:prstGeom prst="rect">
            <a:avLst/>
          </a:prstGeom>
        </p:spPr>
      </p:pic>
      <p:sp>
        <p:nvSpPr>
          <p:cNvPr id="5" name="Rectangle 3">
            <a:extLst>
              <a:ext uri="{FF2B5EF4-FFF2-40B4-BE49-F238E27FC236}">
                <a16:creationId xmlns:a16="http://schemas.microsoft.com/office/drawing/2014/main" xmlns="" id="{F6B5C86A-49B7-42D9-BAAC-4FF7485119A4}"/>
              </a:ext>
            </a:extLst>
          </p:cNvPr>
          <p:cNvSpPr>
            <a:spLocks noGrp="1" noChangeArrowheads="1"/>
          </p:cNvSpPr>
          <p:nvPr/>
        </p:nvSpPr>
        <p:spPr bwMode="auto">
          <a:xfrm>
            <a:off x="250825" y="1622679"/>
            <a:ext cx="8642350" cy="525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 latinLnBrk="1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m"/>
              <a:defRPr kumimoji="1"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 latinLnBrk="1">
              <a:spcBef>
                <a:spcPct val="20000"/>
              </a:spcBef>
              <a:spcAft>
                <a:spcPct val="0"/>
              </a:spcAft>
              <a:buClr>
                <a:srgbClr val="009999"/>
              </a:buClr>
              <a:buSzPct val="70000"/>
              <a:buFont typeface="Wingdings" panose="05000000000000000000" pitchFamily="2" charset="2"/>
              <a:buChar char="q"/>
              <a:defRPr kumimoji="1"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rgbClr val="993366"/>
              </a:buClr>
              <a:buChar char="•"/>
              <a:defRPr kumimoji="1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Font typeface="Wingdings" panose="05000000000000000000" pitchFamily="2" charset="2"/>
              <a:buChar char="§"/>
              <a:defRPr kumimoji="1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buClrTx/>
              <a:buFont typeface="Wingdings" panose="05000000000000000000" pitchFamily="2" charset="2"/>
              <a:buChar char="§"/>
            </a:pPr>
            <a:endParaRPr lang="en-US" altLang="ko-KR" sz="2400" dirty="0"/>
          </a:p>
          <a:p>
            <a:pPr>
              <a:lnSpc>
                <a:spcPct val="120000"/>
              </a:lnSpc>
              <a:buClrTx/>
              <a:buFont typeface="Wingdings" panose="05000000000000000000" pitchFamily="2" charset="2"/>
              <a:buChar char="§"/>
            </a:pPr>
            <a:endParaRPr lang="ko-KR" altLang="en-US" sz="2400" dirty="0"/>
          </a:p>
          <a:p>
            <a:pPr lvl="1">
              <a:lnSpc>
                <a:spcPct val="120000"/>
              </a:lnSpc>
              <a:buClrTx/>
              <a:buFont typeface="Wingdings" panose="05000000000000000000" pitchFamily="2" charset="2"/>
              <a:buChar char="§"/>
            </a:pPr>
            <a:endParaRPr lang="ko-KR" altLang="en-US" dirty="0"/>
          </a:p>
          <a:p>
            <a:pPr lvl="1">
              <a:lnSpc>
                <a:spcPct val="120000"/>
              </a:lnSpc>
              <a:buClrTx/>
              <a:buFont typeface="Wingdings" panose="05000000000000000000" pitchFamily="2" charset="2"/>
              <a:buChar char="§"/>
            </a:pPr>
            <a:endParaRPr lang="en-US" altLang="ko-KR" dirty="0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xmlns="" id="{0263A749-9ACD-4589-8490-98B5C4664A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825" y="1622679"/>
            <a:ext cx="8642350" cy="500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8006" tIns="49002" rIns="98006" bIns="49002" numCol="1" anchor="t" anchorCtr="0" compatLnSpc="1">
            <a:prstTxWarp prst="textNoShape">
              <a:avLst/>
            </a:prstTxWarp>
          </a:bodyPr>
          <a:lstStyle>
            <a:lvl1pPr marL="367521" indent="-367521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96298" indent="-306269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25070" indent="-245013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15098" indent="-245013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05126" indent="-245013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95154" indent="-245013" algn="l" defTabSz="98005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85183" indent="-245013" algn="l" defTabSz="98005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75210" indent="-245013" algn="l" defTabSz="98005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65238" indent="-245013" algn="l" defTabSz="98005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kumimoji="0" lang="ko-KR" altLang="en-US" sz="2000"/>
              <a:t>개체</a:t>
            </a:r>
            <a:r>
              <a:rPr kumimoji="0" lang="en-US" altLang="ko-KR" sz="2000"/>
              <a:t>-</a:t>
            </a:r>
            <a:r>
              <a:rPr kumimoji="0" lang="ko-KR" altLang="en-US" sz="2000"/>
              <a:t>관계 다이어그램 표기법</a:t>
            </a:r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kumimoji="0" lang="ko-KR" altLang="en-US" sz="2000"/>
              <a:t>개체</a:t>
            </a:r>
            <a:r>
              <a:rPr kumimoji="0" lang="en-US" altLang="ko-KR" sz="2000"/>
              <a:t>-</a:t>
            </a:r>
            <a:r>
              <a:rPr kumimoji="0" lang="ko-KR" altLang="en-US" sz="2000"/>
              <a:t>관계 다이어그램</a:t>
            </a:r>
            <a:r>
              <a:rPr kumimoji="0" lang="en-US" altLang="ko-KR" sz="2000"/>
              <a:t>(E-R diagram)</a:t>
            </a:r>
          </a:p>
          <a:p>
            <a:pPr lvl="2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kumimoji="0" lang="ko-KR" altLang="en-US" sz="2000"/>
              <a:t>중요한 레코드 타입</a:t>
            </a:r>
            <a:r>
              <a:rPr kumimoji="0" lang="en-US" altLang="ko-KR" sz="2000"/>
              <a:t>, </a:t>
            </a:r>
            <a:r>
              <a:rPr kumimoji="0" lang="ko-KR" altLang="en-US" sz="2000"/>
              <a:t>속성</a:t>
            </a:r>
            <a:r>
              <a:rPr kumimoji="0" lang="en-US" altLang="ko-KR" sz="2000"/>
              <a:t>, </a:t>
            </a:r>
            <a:r>
              <a:rPr kumimoji="0" lang="ko-KR" altLang="en-US" sz="2000"/>
              <a:t>관계 등을 그림 형태로 기록한 것</a:t>
            </a:r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kumimoji="0" lang="ko-KR" altLang="en-US" sz="2000"/>
              <a:t>개체</a:t>
            </a:r>
            <a:r>
              <a:rPr kumimoji="0" lang="en-US" altLang="ko-KR" sz="2000"/>
              <a:t>-</a:t>
            </a:r>
            <a:r>
              <a:rPr kumimoji="0" lang="ko-KR" altLang="en-US" sz="2000"/>
              <a:t>관계 다이어그램 기호</a:t>
            </a:r>
          </a:p>
        </p:txBody>
      </p:sp>
      <p:graphicFrame>
        <p:nvGraphicFramePr>
          <p:cNvPr id="7" name="Group 79">
            <a:extLst>
              <a:ext uri="{FF2B5EF4-FFF2-40B4-BE49-F238E27FC236}">
                <a16:creationId xmlns:a16="http://schemas.microsoft.com/office/drawing/2014/main" xmlns="" id="{E061A83E-FC70-4000-83AE-8D41E10D85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1899986"/>
              </p:ext>
            </p:extLst>
          </p:nvPr>
        </p:nvGraphicFramePr>
        <p:xfrm>
          <a:off x="1030398" y="3519430"/>
          <a:ext cx="7391400" cy="2854960"/>
        </p:xfrm>
        <a:graphic>
          <a:graphicData uri="http://schemas.openxmlformats.org/drawingml/2006/table">
            <a:tbl>
              <a:tblPr/>
              <a:tblGrid>
                <a:gridCol w="1790700">
                  <a:extLst>
                    <a:ext uri="{9D8B030D-6E8A-4147-A177-3AD203B41FA5}">
                      <a16:colId xmlns:a16="http://schemas.microsoft.com/office/drawing/2014/main" xmlns="" val="360241494"/>
                    </a:ext>
                  </a:extLst>
                </a:gridCol>
                <a:gridCol w="1790700">
                  <a:extLst>
                    <a:ext uri="{9D8B030D-6E8A-4147-A177-3AD203B41FA5}">
                      <a16:colId xmlns:a16="http://schemas.microsoft.com/office/drawing/2014/main" xmlns="" val="2755667687"/>
                    </a:ext>
                  </a:extLst>
                </a:gridCol>
                <a:gridCol w="1790700">
                  <a:extLst>
                    <a:ext uri="{9D8B030D-6E8A-4147-A177-3AD203B41FA5}">
                      <a16:colId xmlns:a16="http://schemas.microsoft.com/office/drawing/2014/main" xmlns="" val="1181877418"/>
                    </a:ext>
                  </a:extLst>
                </a:gridCol>
                <a:gridCol w="2019300">
                  <a:extLst>
                    <a:ext uri="{9D8B030D-6E8A-4147-A177-3AD203B41FA5}">
                      <a16:colId xmlns:a16="http://schemas.microsoft.com/office/drawing/2014/main" xmlns="" val="1758441529"/>
                    </a:ext>
                  </a:extLst>
                </a:gridCol>
              </a:tblGrid>
              <a:tr h="2413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000099"/>
                        </a:buClr>
                        <a:buFont typeface="Wingdings" panose="05000000000000000000" pitchFamily="2" charset="2"/>
                        <a:defRPr kumimoji="1" sz="2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009999"/>
                        </a:buClr>
                        <a:buSzPct val="70000"/>
                        <a:buFont typeface="Wingdings" panose="05000000000000000000" pitchFamily="2" charset="2"/>
                        <a:defRPr kumimoji="1" sz="2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993366"/>
                        </a:buClr>
                        <a:defRPr kumimoji="1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F6600"/>
                        </a:buClr>
                        <a:buFont typeface="Wingdings" panose="05000000000000000000" pitchFamily="2" charset="2"/>
                        <a:defRPr kumimoji="1" sz="16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9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ko-KR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기호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37497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000099"/>
                        </a:buClr>
                        <a:buFont typeface="Wingdings" panose="05000000000000000000" pitchFamily="2" charset="2"/>
                        <a:defRPr kumimoji="1" sz="2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009999"/>
                        </a:buClr>
                        <a:buSzPct val="70000"/>
                        <a:buFont typeface="Wingdings" panose="05000000000000000000" pitchFamily="2" charset="2"/>
                        <a:defRPr kumimoji="1" sz="2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993366"/>
                        </a:buClr>
                        <a:defRPr kumimoji="1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F6600"/>
                        </a:buClr>
                        <a:buFont typeface="Wingdings" panose="05000000000000000000" pitchFamily="2" charset="2"/>
                        <a:defRPr kumimoji="1" sz="16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9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ko-KR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의미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37497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000099"/>
                        </a:buClr>
                        <a:buFont typeface="Wingdings" panose="05000000000000000000" pitchFamily="2" charset="2"/>
                        <a:defRPr kumimoji="1" sz="2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009999"/>
                        </a:buClr>
                        <a:buSzPct val="70000"/>
                        <a:buFont typeface="Wingdings" panose="05000000000000000000" pitchFamily="2" charset="2"/>
                        <a:defRPr kumimoji="1" sz="2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993366"/>
                        </a:buClr>
                        <a:defRPr kumimoji="1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F6600"/>
                        </a:buClr>
                        <a:buFont typeface="Wingdings" panose="05000000000000000000" pitchFamily="2" charset="2"/>
                        <a:defRPr kumimoji="1" sz="16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9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ko-KR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기호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37497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000099"/>
                        </a:buClr>
                        <a:buFont typeface="Wingdings" panose="05000000000000000000" pitchFamily="2" charset="2"/>
                        <a:defRPr kumimoji="1" sz="2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009999"/>
                        </a:buClr>
                        <a:buSzPct val="70000"/>
                        <a:buFont typeface="Wingdings" panose="05000000000000000000" pitchFamily="2" charset="2"/>
                        <a:defRPr kumimoji="1" sz="2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993366"/>
                        </a:buClr>
                        <a:defRPr kumimoji="1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F6600"/>
                        </a:buClr>
                        <a:buFont typeface="Wingdings" panose="05000000000000000000" pitchFamily="2" charset="2"/>
                        <a:defRPr kumimoji="1" sz="16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9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ko-KR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의미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3749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836951626"/>
                  </a:ext>
                </a:extLst>
              </a:tr>
              <a:tr h="6223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000099"/>
                        </a:buClr>
                        <a:buFont typeface="Wingdings" panose="05000000000000000000" pitchFamily="2" charset="2"/>
                        <a:defRPr kumimoji="1" sz="2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009999"/>
                        </a:buClr>
                        <a:buSzPct val="70000"/>
                        <a:buFont typeface="Wingdings" panose="05000000000000000000" pitchFamily="2" charset="2"/>
                        <a:defRPr kumimoji="1" sz="2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993366"/>
                        </a:buClr>
                        <a:defRPr kumimoji="1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F6600"/>
                        </a:buClr>
                        <a:buFont typeface="Wingdings" panose="05000000000000000000" pitchFamily="2" charset="2"/>
                        <a:defRPr kumimoji="1" sz="16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9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1" lang="ko-KR" altLang="ko-KR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000099"/>
                        </a:buClr>
                        <a:buFont typeface="Wingdings" panose="05000000000000000000" pitchFamily="2" charset="2"/>
                        <a:defRPr kumimoji="1" sz="2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009999"/>
                        </a:buClr>
                        <a:buSzPct val="70000"/>
                        <a:buFont typeface="Wingdings" panose="05000000000000000000" pitchFamily="2" charset="2"/>
                        <a:defRPr kumimoji="1" sz="2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993366"/>
                        </a:buClr>
                        <a:defRPr kumimoji="1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F6600"/>
                        </a:buClr>
                        <a:buFont typeface="Wingdings" panose="05000000000000000000" pitchFamily="2" charset="2"/>
                        <a:defRPr kumimoji="1" sz="16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9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ko-KR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개체 타입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000099"/>
                        </a:buClr>
                        <a:buFont typeface="Wingdings" panose="05000000000000000000" pitchFamily="2" charset="2"/>
                        <a:defRPr kumimoji="1" sz="2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009999"/>
                        </a:buClr>
                        <a:buSzPct val="70000"/>
                        <a:buFont typeface="Wingdings" panose="05000000000000000000" pitchFamily="2" charset="2"/>
                        <a:defRPr kumimoji="1" sz="2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993366"/>
                        </a:buClr>
                        <a:defRPr kumimoji="1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F6600"/>
                        </a:buClr>
                        <a:buFont typeface="Wingdings" panose="05000000000000000000" pitchFamily="2" charset="2"/>
                        <a:defRPr kumimoji="1" sz="16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9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1" lang="ko-KR" altLang="ko-KR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000099"/>
                        </a:buClr>
                        <a:buFont typeface="Wingdings" panose="05000000000000000000" pitchFamily="2" charset="2"/>
                        <a:defRPr kumimoji="1" sz="2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009999"/>
                        </a:buClr>
                        <a:buSzPct val="70000"/>
                        <a:buFont typeface="Wingdings" panose="05000000000000000000" pitchFamily="2" charset="2"/>
                        <a:defRPr kumimoji="1" sz="2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993366"/>
                        </a:buClr>
                        <a:defRPr kumimoji="1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F6600"/>
                        </a:buClr>
                        <a:buFont typeface="Wingdings" panose="05000000000000000000" pitchFamily="2" charset="2"/>
                        <a:defRPr kumimoji="1" sz="16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9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ko-KR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의존 개체 타입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403780511"/>
                  </a:ext>
                </a:extLst>
              </a:tr>
              <a:tr h="6223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000099"/>
                        </a:buClr>
                        <a:buFont typeface="Wingdings" panose="05000000000000000000" pitchFamily="2" charset="2"/>
                        <a:defRPr kumimoji="1" sz="2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009999"/>
                        </a:buClr>
                        <a:buSzPct val="70000"/>
                        <a:buFont typeface="Wingdings" panose="05000000000000000000" pitchFamily="2" charset="2"/>
                        <a:defRPr kumimoji="1" sz="2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993366"/>
                        </a:buClr>
                        <a:defRPr kumimoji="1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F6600"/>
                        </a:buClr>
                        <a:buFont typeface="Wingdings" panose="05000000000000000000" pitchFamily="2" charset="2"/>
                        <a:defRPr kumimoji="1" sz="16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9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1" lang="ko-KR" altLang="ko-KR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000099"/>
                        </a:buClr>
                        <a:buFont typeface="Wingdings" panose="05000000000000000000" pitchFamily="2" charset="2"/>
                        <a:defRPr kumimoji="1" sz="2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009999"/>
                        </a:buClr>
                        <a:buSzPct val="70000"/>
                        <a:buFont typeface="Wingdings" panose="05000000000000000000" pitchFamily="2" charset="2"/>
                        <a:defRPr kumimoji="1" sz="2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993366"/>
                        </a:buClr>
                        <a:defRPr kumimoji="1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F6600"/>
                        </a:buClr>
                        <a:buFont typeface="Wingdings" panose="05000000000000000000" pitchFamily="2" charset="2"/>
                        <a:defRPr kumimoji="1" sz="16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9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ko-KR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관계 타입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000099"/>
                        </a:buClr>
                        <a:buFont typeface="Wingdings" panose="05000000000000000000" pitchFamily="2" charset="2"/>
                        <a:defRPr kumimoji="1" sz="2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009999"/>
                        </a:buClr>
                        <a:buSzPct val="70000"/>
                        <a:buFont typeface="Wingdings" panose="05000000000000000000" pitchFamily="2" charset="2"/>
                        <a:defRPr kumimoji="1" sz="2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993366"/>
                        </a:buClr>
                        <a:defRPr kumimoji="1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F6600"/>
                        </a:buClr>
                        <a:buFont typeface="Wingdings" panose="05000000000000000000" pitchFamily="2" charset="2"/>
                        <a:defRPr kumimoji="1" sz="16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9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1" lang="ko-KR" altLang="ko-KR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000099"/>
                        </a:buClr>
                        <a:buFont typeface="Wingdings" panose="05000000000000000000" pitchFamily="2" charset="2"/>
                        <a:defRPr kumimoji="1" sz="2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009999"/>
                        </a:buClr>
                        <a:buSzPct val="70000"/>
                        <a:buFont typeface="Wingdings" panose="05000000000000000000" pitchFamily="2" charset="2"/>
                        <a:defRPr kumimoji="1" sz="2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993366"/>
                        </a:buClr>
                        <a:defRPr kumimoji="1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F6600"/>
                        </a:buClr>
                        <a:buFont typeface="Wingdings" panose="05000000000000000000" pitchFamily="2" charset="2"/>
                        <a:defRPr kumimoji="1" sz="16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9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ko-KR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관계 타입 식별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58854509"/>
                  </a:ext>
                </a:extLst>
              </a:tr>
              <a:tr h="6223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000099"/>
                        </a:buClr>
                        <a:buFont typeface="Wingdings" panose="05000000000000000000" pitchFamily="2" charset="2"/>
                        <a:defRPr kumimoji="1" sz="2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009999"/>
                        </a:buClr>
                        <a:buSzPct val="70000"/>
                        <a:buFont typeface="Wingdings" panose="05000000000000000000" pitchFamily="2" charset="2"/>
                        <a:defRPr kumimoji="1" sz="2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993366"/>
                        </a:buClr>
                        <a:defRPr kumimoji="1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F6600"/>
                        </a:buClr>
                        <a:buFont typeface="Wingdings" panose="05000000000000000000" pitchFamily="2" charset="2"/>
                        <a:defRPr kumimoji="1" sz="16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9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1" lang="ko-KR" altLang="ko-KR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000099"/>
                        </a:buClr>
                        <a:buFont typeface="Wingdings" panose="05000000000000000000" pitchFamily="2" charset="2"/>
                        <a:defRPr kumimoji="1" sz="2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009999"/>
                        </a:buClr>
                        <a:buSzPct val="70000"/>
                        <a:buFont typeface="Wingdings" panose="05000000000000000000" pitchFamily="2" charset="2"/>
                        <a:defRPr kumimoji="1" sz="2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993366"/>
                        </a:buClr>
                        <a:defRPr kumimoji="1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F6600"/>
                        </a:buClr>
                        <a:buFont typeface="Wingdings" panose="05000000000000000000" pitchFamily="2" charset="2"/>
                        <a:defRPr kumimoji="1" sz="16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9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ko-KR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속성 타입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000099"/>
                        </a:buClr>
                        <a:buFont typeface="Wingdings" panose="05000000000000000000" pitchFamily="2" charset="2"/>
                        <a:defRPr kumimoji="1" sz="2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009999"/>
                        </a:buClr>
                        <a:buSzPct val="70000"/>
                        <a:buFont typeface="Wingdings" panose="05000000000000000000" pitchFamily="2" charset="2"/>
                        <a:defRPr kumimoji="1" sz="2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993366"/>
                        </a:buClr>
                        <a:defRPr kumimoji="1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F6600"/>
                        </a:buClr>
                        <a:buFont typeface="Wingdings" panose="05000000000000000000" pitchFamily="2" charset="2"/>
                        <a:defRPr kumimoji="1" sz="16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9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1" lang="ko-KR" altLang="ko-KR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000099"/>
                        </a:buClr>
                        <a:buFont typeface="Wingdings" panose="05000000000000000000" pitchFamily="2" charset="2"/>
                        <a:defRPr kumimoji="1" sz="2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009999"/>
                        </a:buClr>
                        <a:buSzPct val="70000"/>
                        <a:buFont typeface="Wingdings" panose="05000000000000000000" pitchFamily="2" charset="2"/>
                        <a:defRPr kumimoji="1" sz="2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993366"/>
                        </a:buClr>
                        <a:defRPr kumimoji="1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F6600"/>
                        </a:buClr>
                        <a:buFont typeface="Wingdings" panose="05000000000000000000" pitchFamily="2" charset="2"/>
                        <a:defRPr kumimoji="1" sz="16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9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ko-KR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키 속성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7964268"/>
                  </a:ext>
                </a:extLst>
              </a:tr>
              <a:tr h="6223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000099"/>
                        </a:buClr>
                        <a:buFont typeface="Wingdings" panose="05000000000000000000" pitchFamily="2" charset="2"/>
                        <a:defRPr kumimoji="1" sz="2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009999"/>
                        </a:buClr>
                        <a:buSzPct val="70000"/>
                        <a:buFont typeface="Wingdings" panose="05000000000000000000" pitchFamily="2" charset="2"/>
                        <a:defRPr kumimoji="1" sz="2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993366"/>
                        </a:buClr>
                        <a:defRPr kumimoji="1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F6600"/>
                        </a:buClr>
                        <a:buFont typeface="Wingdings" panose="05000000000000000000" pitchFamily="2" charset="2"/>
                        <a:defRPr kumimoji="1" sz="16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9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1" lang="ko-KR" altLang="ko-KR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000099"/>
                        </a:buClr>
                        <a:buFont typeface="Wingdings" panose="05000000000000000000" pitchFamily="2" charset="2"/>
                        <a:defRPr kumimoji="1" sz="2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009999"/>
                        </a:buClr>
                        <a:buSzPct val="70000"/>
                        <a:buFont typeface="Wingdings" panose="05000000000000000000" pitchFamily="2" charset="2"/>
                        <a:defRPr kumimoji="1" sz="2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993366"/>
                        </a:buClr>
                        <a:defRPr kumimoji="1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F6600"/>
                        </a:buClr>
                        <a:buFont typeface="Wingdings" panose="05000000000000000000" pitchFamily="2" charset="2"/>
                        <a:defRPr kumimoji="1" sz="16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9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ko-KR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연결자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000099"/>
                        </a:buClr>
                        <a:buFont typeface="Wingdings" panose="05000000000000000000" pitchFamily="2" charset="2"/>
                        <a:defRPr kumimoji="1" sz="2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009999"/>
                        </a:buClr>
                        <a:buSzPct val="70000"/>
                        <a:buFont typeface="Wingdings" panose="05000000000000000000" pitchFamily="2" charset="2"/>
                        <a:defRPr kumimoji="1" sz="2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993366"/>
                        </a:buClr>
                        <a:defRPr kumimoji="1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F6600"/>
                        </a:buClr>
                        <a:buFont typeface="Wingdings" panose="05000000000000000000" pitchFamily="2" charset="2"/>
                        <a:defRPr kumimoji="1" sz="16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9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1" lang="ko-KR" altLang="ko-KR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000099"/>
                        </a:buClr>
                        <a:buFont typeface="Wingdings" panose="05000000000000000000" pitchFamily="2" charset="2"/>
                        <a:defRPr kumimoji="1" sz="2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009999"/>
                        </a:buClr>
                        <a:buSzPct val="70000"/>
                        <a:buFont typeface="Wingdings" panose="05000000000000000000" pitchFamily="2" charset="2"/>
                        <a:defRPr kumimoji="1" sz="2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993366"/>
                        </a:buClr>
                        <a:defRPr kumimoji="1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F6600"/>
                        </a:buClr>
                        <a:buFont typeface="Wingdings" panose="05000000000000000000" pitchFamily="2" charset="2"/>
                        <a:defRPr kumimoji="1" sz="16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9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ko-KR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유도된 속성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77984784"/>
                  </a:ext>
                </a:extLst>
              </a:tr>
            </a:tbl>
          </a:graphicData>
        </a:graphic>
      </p:graphicFrame>
      <p:grpSp>
        <p:nvGrpSpPr>
          <p:cNvPr id="8" name="Group 80">
            <a:extLst>
              <a:ext uri="{FF2B5EF4-FFF2-40B4-BE49-F238E27FC236}">
                <a16:creationId xmlns:a16="http://schemas.microsoft.com/office/drawing/2014/main" xmlns="" id="{797B98E2-E2BA-441A-870E-E301244830B9}"/>
              </a:ext>
            </a:extLst>
          </p:cNvPr>
          <p:cNvGrpSpPr>
            <a:grpSpLocks/>
          </p:cNvGrpSpPr>
          <p:nvPr/>
        </p:nvGrpSpPr>
        <p:grpSpPr bwMode="auto">
          <a:xfrm>
            <a:off x="1373298" y="4052830"/>
            <a:ext cx="4635500" cy="2193925"/>
            <a:chOff x="1176" y="2448"/>
            <a:chExt cx="2920" cy="1382"/>
          </a:xfrm>
        </p:grpSpPr>
        <p:sp>
          <p:nvSpPr>
            <p:cNvPr id="9" name="Rectangle 70">
              <a:extLst>
                <a:ext uri="{FF2B5EF4-FFF2-40B4-BE49-F238E27FC236}">
                  <a16:creationId xmlns:a16="http://schemas.microsoft.com/office/drawing/2014/main" xmlns="" id="{A2A12F9C-5E13-46BA-9AF4-8C961EB0DF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0" y="2448"/>
              <a:ext cx="624" cy="19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0" name="AutoShape 71">
              <a:extLst>
                <a:ext uri="{FF2B5EF4-FFF2-40B4-BE49-F238E27FC236}">
                  <a16:creationId xmlns:a16="http://schemas.microsoft.com/office/drawing/2014/main" xmlns="" id="{F8818F81-E4FB-4C67-B116-B855957F87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20" y="2768"/>
              <a:ext cx="336" cy="336"/>
            </a:xfrm>
            <a:prstGeom prst="flowChartDecision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1" name="Oval 72">
              <a:extLst>
                <a:ext uri="{FF2B5EF4-FFF2-40B4-BE49-F238E27FC236}">
                  <a16:creationId xmlns:a16="http://schemas.microsoft.com/office/drawing/2014/main" xmlns="" id="{3CCA2D35-3690-469C-92ED-D2E350DBEF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6" y="3216"/>
              <a:ext cx="624" cy="24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2" name="Line 73">
              <a:extLst>
                <a:ext uri="{FF2B5EF4-FFF2-40B4-BE49-F238E27FC236}">
                  <a16:creationId xmlns:a16="http://schemas.microsoft.com/office/drawing/2014/main" xmlns="" id="{4E64C045-946C-4FDB-95A7-C98E04DC3D2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16" y="3720"/>
              <a:ext cx="52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" name="Rectangle 74">
              <a:extLst>
                <a:ext uri="{FF2B5EF4-FFF2-40B4-BE49-F238E27FC236}">
                  <a16:creationId xmlns:a16="http://schemas.microsoft.com/office/drawing/2014/main" xmlns="" id="{F9517DD1-CC9E-492B-BAF9-B308205D6E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72" y="2448"/>
              <a:ext cx="624" cy="192"/>
            </a:xfrm>
            <a:prstGeom prst="rect">
              <a:avLst/>
            </a:prstGeom>
            <a:noFill/>
            <a:ln w="38100" cmpd="dbl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4" name="AutoShape 75">
              <a:extLst>
                <a:ext uri="{FF2B5EF4-FFF2-40B4-BE49-F238E27FC236}">
                  <a16:creationId xmlns:a16="http://schemas.microsoft.com/office/drawing/2014/main" xmlns="" id="{2455A614-BA9C-44DF-A184-0439051DE6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92" y="2768"/>
              <a:ext cx="336" cy="336"/>
            </a:xfrm>
            <a:prstGeom prst="flowChartDecision">
              <a:avLst/>
            </a:prstGeom>
            <a:noFill/>
            <a:ln w="38100" cmpd="dbl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5" name="Oval 76">
              <a:extLst>
                <a:ext uri="{FF2B5EF4-FFF2-40B4-BE49-F238E27FC236}">
                  <a16:creationId xmlns:a16="http://schemas.microsoft.com/office/drawing/2014/main" xmlns="" id="{F9966C54-E0FD-4DBF-B5CF-6015E6D8F1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48" y="3216"/>
              <a:ext cx="624" cy="24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6" name="Oval 77">
              <a:extLst>
                <a:ext uri="{FF2B5EF4-FFF2-40B4-BE49-F238E27FC236}">
                  <a16:creationId xmlns:a16="http://schemas.microsoft.com/office/drawing/2014/main" xmlns="" id="{DF4857F9-77C1-43F5-B9D5-0FCBDFD242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48" y="3590"/>
              <a:ext cx="624" cy="240"/>
            </a:xfrm>
            <a:prstGeom prst="ellipse">
              <a:avLst/>
            </a:prstGeom>
            <a:noFill/>
            <a:ln w="19050" cap="rnd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7" name="Line 78">
              <a:extLst>
                <a:ext uri="{FF2B5EF4-FFF2-40B4-BE49-F238E27FC236}">
                  <a16:creationId xmlns:a16="http://schemas.microsoft.com/office/drawing/2014/main" xmlns="" id="{31655FB2-B1FE-4A45-98F0-3FE7C6BA84B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04" y="3396"/>
              <a:ext cx="28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8" name="잉크 17"/>
              <p14:cNvContentPartPr/>
              <p14:nvPr/>
            </p14:nvContentPartPr>
            <p14:xfrm>
              <a:off x="3282840" y="4254480"/>
              <a:ext cx="4350240" cy="1949760"/>
            </p14:xfrm>
          </p:contentPart>
        </mc:Choice>
        <mc:Fallback>
          <p:pic>
            <p:nvPicPr>
              <p:cNvPr id="18" name="잉크 17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73480" y="4245120"/>
                <a:ext cx="4368960" cy="1968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94557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C80FD472-B5A0-4D0C-A8AF-720BB1A50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2EA69837-E281-4EE7-8AE3-4348220738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2-1. Database </a:t>
            </a:r>
            <a:r>
              <a:rPr lang="ko-KR" altLang="en-US" dirty="0"/>
              <a:t>이론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39402D7F-1307-4EE6-AE6A-C4336CDF26B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260648"/>
            <a:ext cx="2013764" cy="6801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50D53772-F4BE-4433-9600-569D96A1DA95}"/>
              </a:ext>
            </a:extLst>
          </p:cNvPr>
          <p:cNvSpPr txBox="1"/>
          <p:nvPr/>
        </p:nvSpPr>
        <p:spPr>
          <a:xfrm>
            <a:off x="539552" y="1700808"/>
            <a:ext cx="7632848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n-ea"/>
                <a:ea typeface="+mn-ea"/>
              </a:rPr>
              <a:t>▷ </a:t>
            </a:r>
            <a:r>
              <a:rPr lang="ko-KR" altLang="en-US" dirty="0">
                <a:latin typeface="+mn-ea"/>
                <a:ea typeface="+mn-ea"/>
              </a:rPr>
              <a:t>정보 처리 시스템</a:t>
            </a:r>
            <a:endParaRPr lang="en-US" altLang="ko-KR" dirty="0">
              <a:latin typeface="+mn-ea"/>
              <a:ea typeface="+mn-ea"/>
            </a:endParaRPr>
          </a:p>
          <a:p>
            <a:endParaRPr lang="en-US" altLang="ko-KR" dirty="0">
              <a:latin typeface="+mn-ea"/>
              <a:ea typeface="+mn-ea"/>
            </a:endParaRPr>
          </a:p>
          <a:p>
            <a:r>
              <a:rPr lang="en-US" altLang="ko-KR" dirty="0">
                <a:latin typeface="+mn-ea"/>
                <a:ea typeface="+mn-ea"/>
              </a:rPr>
              <a:t>▷ </a:t>
            </a:r>
            <a:r>
              <a:rPr lang="ko-KR" altLang="en-US" dirty="0">
                <a:latin typeface="+mn-ea"/>
                <a:ea typeface="+mn-ea"/>
              </a:rPr>
              <a:t>기존 파일 처리 시스템</a:t>
            </a:r>
            <a:endParaRPr lang="en-US" altLang="ko-KR" dirty="0">
              <a:latin typeface="+mn-ea"/>
              <a:ea typeface="+mn-ea"/>
            </a:endParaRPr>
          </a:p>
          <a:p>
            <a:endParaRPr lang="en-US" altLang="ko-KR" dirty="0">
              <a:latin typeface="+mn-ea"/>
              <a:ea typeface="+mn-ea"/>
            </a:endParaRPr>
          </a:p>
          <a:p>
            <a:r>
              <a:rPr lang="en-US" altLang="ko-KR" dirty="0">
                <a:latin typeface="+mn-ea"/>
                <a:ea typeface="+mn-ea"/>
              </a:rPr>
              <a:t>▷ </a:t>
            </a:r>
            <a:r>
              <a:rPr lang="ko-KR" altLang="en-US" dirty="0">
                <a:latin typeface="+mn-ea"/>
                <a:ea typeface="+mn-ea"/>
              </a:rPr>
              <a:t>데이터베이스 정의와 특성</a:t>
            </a:r>
            <a:endParaRPr lang="en-US" altLang="ko-KR" dirty="0">
              <a:latin typeface="+mn-ea"/>
              <a:ea typeface="+mn-ea"/>
            </a:endParaRPr>
          </a:p>
          <a:p>
            <a:endParaRPr lang="en-US" altLang="ko-KR" dirty="0">
              <a:latin typeface="+mn-ea"/>
              <a:ea typeface="+mn-ea"/>
            </a:endParaRPr>
          </a:p>
          <a:p>
            <a:r>
              <a:rPr lang="en-US" altLang="ko-KR" dirty="0">
                <a:latin typeface="+mn-ea"/>
                <a:ea typeface="+mn-ea"/>
              </a:rPr>
              <a:t>▷ </a:t>
            </a:r>
            <a:r>
              <a:rPr lang="ko-KR" altLang="en-US" dirty="0">
                <a:latin typeface="+mn-ea"/>
                <a:ea typeface="+mn-ea"/>
              </a:rPr>
              <a:t>데이터베이스 관리 시스템</a:t>
            </a:r>
            <a:r>
              <a:rPr lang="en-US" altLang="ko-KR" dirty="0">
                <a:latin typeface="+mn-ea"/>
                <a:ea typeface="+mn-ea"/>
              </a:rPr>
              <a:t>(DBMS)</a:t>
            </a:r>
          </a:p>
          <a:p>
            <a:endParaRPr lang="en-US" altLang="ko-KR" dirty="0">
              <a:latin typeface="+mn-ea"/>
              <a:ea typeface="+mn-ea"/>
            </a:endParaRPr>
          </a:p>
          <a:p>
            <a:r>
              <a:rPr lang="en-US" altLang="ko-KR" dirty="0">
                <a:latin typeface="+mn-ea"/>
                <a:ea typeface="+mn-ea"/>
              </a:rPr>
              <a:t>▷ </a:t>
            </a:r>
            <a:r>
              <a:rPr lang="ko-KR" altLang="en-US" dirty="0">
                <a:latin typeface="+mn-ea"/>
                <a:ea typeface="+mn-ea"/>
              </a:rPr>
              <a:t>데이터베이스 구성 요소</a:t>
            </a:r>
            <a:endParaRPr lang="en-US" altLang="ko-KR" dirty="0">
              <a:latin typeface="+mn-ea"/>
              <a:ea typeface="+mn-ea"/>
            </a:endParaRPr>
          </a:p>
          <a:p>
            <a:endParaRPr lang="en-US" altLang="ko-KR" dirty="0">
              <a:latin typeface="+mn-ea"/>
              <a:ea typeface="+mn-ea"/>
            </a:endParaRPr>
          </a:p>
          <a:p>
            <a:r>
              <a:rPr lang="en-US" altLang="ko-KR" dirty="0">
                <a:latin typeface="+mn-ea"/>
                <a:ea typeface="+mn-ea"/>
              </a:rPr>
              <a:t>▷ </a:t>
            </a:r>
            <a:r>
              <a:rPr lang="ko-KR" altLang="en-US" dirty="0">
                <a:latin typeface="+mn-ea"/>
                <a:ea typeface="+mn-ea"/>
              </a:rPr>
              <a:t>데이터베이스 모델</a:t>
            </a:r>
            <a:endParaRPr lang="en-US" altLang="ko-KR" dirty="0">
              <a:latin typeface="+mn-ea"/>
              <a:ea typeface="+mn-ea"/>
            </a:endParaRPr>
          </a:p>
          <a:p>
            <a:endParaRPr lang="en-US" altLang="ko-KR" dirty="0">
              <a:latin typeface="+mn-ea"/>
              <a:ea typeface="+mn-ea"/>
            </a:endParaRPr>
          </a:p>
          <a:p>
            <a:r>
              <a:rPr lang="en-US" altLang="ko-KR" dirty="0">
                <a:latin typeface="+mn-ea"/>
                <a:ea typeface="+mn-ea"/>
              </a:rPr>
              <a:t>▷ </a:t>
            </a:r>
            <a:r>
              <a:rPr lang="ko-KR" altLang="en-US" dirty="0">
                <a:latin typeface="+mn-ea"/>
                <a:ea typeface="+mn-ea"/>
              </a:rPr>
              <a:t>관계형 데이터베이스</a:t>
            </a:r>
            <a:endParaRPr lang="en-US" altLang="ko-KR" dirty="0">
              <a:latin typeface="+mn-ea"/>
              <a:ea typeface="+mn-ea"/>
            </a:endParaRPr>
          </a:p>
          <a:p>
            <a:endParaRPr lang="en-US" altLang="ko-KR" dirty="0">
              <a:latin typeface="+mn-ea"/>
              <a:ea typeface="+mn-ea"/>
            </a:endParaRPr>
          </a:p>
          <a:p>
            <a:r>
              <a:rPr lang="en-US" altLang="ko-KR" dirty="0">
                <a:latin typeface="+mn-ea"/>
                <a:ea typeface="+mn-ea"/>
              </a:rPr>
              <a:t>▷ </a:t>
            </a:r>
            <a:r>
              <a:rPr lang="ko-KR" altLang="en-US" dirty="0">
                <a:latin typeface="+mn-ea"/>
                <a:ea typeface="+mn-ea"/>
              </a:rPr>
              <a:t>데이터베이스 설계</a:t>
            </a:r>
            <a:endParaRPr lang="en-US" altLang="ko-KR" dirty="0">
              <a:latin typeface="+mn-ea"/>
              <a:ea typeface="+mn-ea"/>
            </a:endParaRPr>
          </a:p>
          <a:p>
            <a:endParaRPr lang="en-US" altLang="ko-KR" dirty="0">
              <a:latin typeface="+mn-ea"/>
              <a:ea typeface="+mn-ea"/>
            </a:endParaRPr>
          </a:p>
          <a:p>
            <a:endParaRPr lang="en-US" altLang="ko-KR" dirty="0">
              <a:latin typeface="+mn-ea"/>
              <a:ea typeface="+mn-ea"/>
            </a:endParaRPr>
          </a:p>
          <a:p>
            <a:endParaRPr lang="en-US" altLang="ko-KR" dirty="0">
              <a:latin typeface="+mn-ea"/>
              <a:ea typeface="+mn-ea"/>
            </a:endParaRPr>
          </a:p>
          <a:p>
            <a:endParaRPr lang="en-US" altLang="ko-KR" dirty="0">
              <a:latin typeface="+mn-ea"/>
              <a:ea typeface="+mn-ea"/>
            </a:endParaRPr>
          </a:p>
          <a:p>
            <a:endParaRPr lang="ko-KR" altLang="en-US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64236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C80FD472-B5A0-4D0C-A8AF-720BB1A50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2EA69837-E281-4EE7-8AE3-4348220738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▶ </a:t>
            </a:r>
            <a:r>
              <a:rPr kumimoji="1" lang="ko-KR" altLang="en-US" dirty="0"/>
              <a:t>관계도의 이해</a:t>
            </a:r>
            <a:endParaRPr kumimoji="1"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39402D7F-1307-4EE6-AE6A-C4336CDF26B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260648"/>
            <a:ext cx="2013764" cy="680190"/>
          </a:xfrm>
          <a:prstGeom prst="rect">
            <a:avLst/>
          </a:prstGeom>
        </p:spPr>
      </p:pic>
      <p:sp>
        <p:nvSpPr>
          <p:cNvPr id="5" name="Rectangle 3">
            <a:extLst>
              <a:ext uri="{FF2B5EF4-FFF2-40B4-BE49-F238E27FC236}">
                <a16:creationId xmlns:a16="http://schemas.microsoft.com/office/drawing/2014/main" xmlns="" id="{F6B5C86A-49B7-42D9-BAAC-4FF7485119A4}"/>
              </a:ext>
            </a:extLst>
          </p:cNvPr>
          <p:cNvSpPr>
            <a:spLocks noGrp="1" noChangeArrowheads="1"/>
          </p:cNvSpPr>
          <p:nvPr/>
        </p:nvSpPr>
        <p:spPr bwMode="auto">
          <a:xfrm>
            <a:off x="250825" y="1622679"/>
            <a:ext cx="8642350" cy="525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 latinLnBrk="1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m"/>
              <a:defRPr kumimoji="1"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 latinLnBrk="1">
              <a:spcBef>
                <a:spcPct val="20000"/>
              </a:spcBef>
              <a:spcAft>
                <a:spcPct val="0"/>
              </a:spcAft>
              <a:buClr>
                <a:srgbClr val="009999"/>
              </a:buClr>
              <a:buSzPct val="70000"/>
              <a:buFont typeface="Wingdings" panose="05000000000000000000" pitchFamily="2" charset="2"/>
              <a:buChar char="q"/>
              <a:defRPr kumimoji="1"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rgbClr val="993366"/>
              </a:buClr>
              <a:buChar char="•"/>
              <a:defRPr kumimoji="1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Font typeface="Wingdings" panose="05000000000000000000" pitchFamily="2" charset="2"/>
              <a:buChar char="§"/>
              <a:defRPr kumimoji="1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buClrTx/>
              <a:buFont typeface="Wingdings" panose="05000000000000000000" pitchFamily="2" charset="2"/>
              <a:buChar char="§"/>
            </a:pPr>
            <a:endParaRPr lang="en-US" altLang="ko-KR" sz="2400" dirty="0"/>
          </a:p>
          <a:p>
            <a:pPr>
              <a:lnSpc>
                <a:spcPct val="120000"/>
              </a:lnSpc>
              <a:buClrTx/>
              <a:buFont typeface="Wingdings" panose="05000000000000000000" pitchFamily="2" charset="2"/>
              <a:buChar char="§"/>
            </a:pPr>
            <a:endParaRPr lang="ko-KR" altLang="en-US" sz="2400" dirty="0"/>
          </a:p>
          <a:p>
            <a:pPr lvl="1">
              <a:lnSpc>
                <a:spcPct val="120000"/>
              </a:lnSpc>
              <a:buClrTx/>
              <a:buFont typeface="Wingdings" panose="05000000000000000000" pitchFamily="2" charset="2"/>
              <a:buChar char="§"/>
            </a:pPr>
            <a:endParaRPr lang="ko-KR" altLang="en-US" dirty="0"/>
          </a:p>
          <a:p>
            <a:pPr lvl="1">
              <a:lnSpc>
                <a:spcPct val="120000"/>
              </a:lnSpc>
              <a:buClrTx/>
              <a:buFont typeface="Wingdings" panose="05000000000000000000" pitchFamily="2" charset="2"/>
              <a:buChar char="§"/>
            </a:pPr>
            <a:endParaRPr lang="en-US" altLang="ko-KR" dirty="0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xmlns="" id="{246C658A-10DA-41A7-B77E-CB7B7D391C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9706" y="1782266"/>
            <a:ext cx="8610600" cy="533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8006" tIns="49002" rIns="98006" bIns="49002" numCol="1" anchor="t" anchorCtr="0" compatLnSpc="1">
            <a:prstTxWarp prst="textNoShape">
              <a:avLst/>
            </a:prstTxWarp>
          </a:bodyPr>
          <a:lstStyle>
            <a:lvl1pPr marL="367521" indent="-367521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96298" indent="-306269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25070" indent="-245013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15098" indent="-245013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05126" indent="-245013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95154" indent="-245013" algn="l" defTabSz="98005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85183" indent="-245013" algn="l" defTabSz="98005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75210" indent="-245013" algn="l" defTabSz="98005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65238" indent="-245013" algn="l" defTabSz="98005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kumimoji="0" lang="ko-KR" altLang="en-US" sz="2400" dirty="0"/>
              <a:t>교수</a:t>
            </a:r>
            <a:r>
              <a:rPr kumimoji="0" lang="en-US" altLang="ko-KR" sz="2400" dirty="0"/>
              <a:t>/</a:t>
            </a:r>
            <a:r>
              <a:rPr kumimoji="0" lang="ko-KR" altLang="en-US" sz="2400" dirty="0"/>
              <a:t>학생</a:t>
            </a:r>
            <a:r>
              <a:rPr kumimoji="0" lang="en-US" altLang="ko-KR" sz="2400" dirty="0"/>
              <a:t>/</a:t>
            </a:r>
            <a:r>
              <a:rPr kumimoji="0" lang="ko-KR" altLang="en-US" sz="2400" dirty="0"/>
              <a:t>과목 관계를 표현한 개체</a:t>
            </a:r>
            <a:r>
              <a:rPr kumimoji="0" lang="en-US" altLang="ko-KR" sz="2400" dirty="0"/>
              <a:t>-</a:t>
            </a:r>
            <a:r>
              <a:rPr kumimoji="0" lang="ko-KR" altLang="en-US" sz="2400" dirty="0"/>
              <a:t>관계 다이어그램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817FDBEF-8C13-4417-83F8-0FD9BAF2E9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468" y="2492896"/>
            <a:ext cx="7993063" cy="3462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8" name="잉크 7"/>
              <p14:cNvContentPartPr/>
              <p14:nvPr/>
            </p14:nvContentPartPr>
            <p14:xfrm>
              <a:off x="1104840" y="2508120"/>
              <a:ext cx="3486600" cy="3270600"/>
            </p14:xfrm>
          </p:contentPart>
        </mc:Choice>
        <mc:Fallback>
          <p:pic>
            <p:nvPicPr>
              <p:cNvPr id="8" name="잉크 7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95480" y="2498760"/>
                <a:ext cx="3505320" cy="3289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00287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C80FD472-B5A0-4D0C-A8AF-720BB1A50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2EA69837-E281-4EE7-8AE3-4348220738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▶ </a:t>
            </a:r>
            <a:r>
              <a:rPr lang="ko-KR" altLang="en-US" dirty="0">
                <a:latin typeface="+mn-ea"/>
              </a:rPr>
              <a:t>관계도의 이해</a:t>
            </a:r>
            <a:endParaRPr kumimoji="1"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39402D7F-1307-4EE6-AE6A-C4336CDF26B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260648"/>
            <a:ext cx="2013764" cy="680190"/>
          </a:xfrm>
          <a:prstGeom prst="rect">
            <a:avLst/>
          </a:prstGeom>
        </p:spPr>
      </p:pic>
      <p:sp>
        <p:nvSpPr>
          <p:cNvPr id="5" name="Rectangle 3">
            <a:extLst>
              <a:ext uri="{FF2B5EF4-FFF2-40B4-BE49-F238E27FC236}">
                <a16:creationId xmlns:a16="http://schemas.microsoft.com/office/drawing/2014/main" xmlns="" id="{F6B5C86A-49B7-42D9-BAAC-4FF7485119A4}"/>
              </a:ext>
            </a:extLst>
          </p:cNvPr>
          <p:cNvSpPr>
            <a:spLocks noGrp="1" noChangeArrowheads="1"/>
          </p:cNvSpPr>
          <p:nvPr/>
        </p:nvSpPr>
        <p:spPr bwMode="auto">
          <a:xfrm>
            <a:off x="250825" y="1622679"/>
            <a:ext cx="8642350" cy="525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 latinLnBrk="1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m"/>
              <a:defRPr kumimoji="1"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 latinLnBrk="1">
              <a:spcBef>
                <a:spcPct val="20000"/>
              </a:spcBef>
              <a:spcAft>
                <a:spcPct val="0"/>
              </a:spcAft>
              <a:buClr>
                <a:srgbClr val="009999"/>
              </a:buClr>
              <a:buSzPct val="70000"/>
              <a:buFont typeface="Wingdings" panose="05000000000000000000" pitchFamily="2" charset="2"/>
              <a:buChar char="q"/>
              <a:defRPr kumimoji="1"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rgbClr val="993366"/>
              </a:buClr>
              <a:buChar char="•"/>
              <a:defRPr kumimoji="1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Font typeface="Wingdings" panose="05000000000000000000" pitchFamily="2" charset="2"/>
              <a:buChar char="§"/>
              <a:defRPr kumimoji="1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buClrTx/>
              <a:buFont typeface="Wingdings" panose="05000000000000000000" pitchFamily="2" charset="2"/>
              <a:buChar char="§"/>
            </a:pPr>
            <a:endParaRPr lang="en-US" altLang="ko-KR" sz="2400" dirty="0"/>
          </a:p>
          <a:p>
            <a:pPr>
              <a:lnSpc>
                <a:spcPct val="120000"/>
              </a:lnSpc>
              <a:buClrTx/>
              <a:buFont typeface="Wingdings" panose="05000000000000000000" pitchFamily="2" charset="2"/>
              <a:buChar char="§"/>
            </a:pPr>
            <a:endParaRPr lang="ko-KR" altLang="en-US" sz="2400" dirty="0"/>
          </a:p>
          <a:p>
            <a:pPr lvl="1">
              <a:lnSpc>
                <a:spcPct val="120000"/>
              </a:lnSpc>
              <a:buClrTx/>
              <a:buFont typeface="Wingdings" panose="05000000000000000000" pitchFamily="2" charset="2"/>
              <a:buChar char="§"/>
            </a:pPr>
            <a:endParaRPr lang="ko-KR" altLang="en-US" dirty="0"/>
          </a:p>
          <a:p>
            <a:pPr lvl="1">
              <a:lnSpc>
                <a:spcPct val="120000"/>
              </a:lnSpc>
              <a:buClrTx/>
              <a:buFont typeface="Wingdings" panose="05000000000000000000" pitchFamily="2" charset="2"/>
              <a:buChar char="§"/>
            </a:pPr>
            <a:endParaRPr lang="en-US" altLang="ko-KR" dirty="0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xmlns="" id="{D0B7F8ED-4511-4204-B7F4-04E0D42840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6238" y="1751266"/>
            <a:ext cx="8642350" cy="500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8006" tIns="49002" rIns="98006" bIns="49002" numCol="1" anchor="t" anchorCtr="0" compatLnSpc="1">
            <a:prstTxWarp prst="textNoShape">
              <a:avLst/>
            </a:prstTxWarp>
          </a:bodyPr>
          <a:lstStyle>
            <a:lvl1pPr marL="367521" indent="-367521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96298" indent="-306269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25070" indent="-245013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15098" indent="-245013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05126" indent="-245013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95154" indent="-245013" algn="l" defTabSz="98005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85183" indent="-245013" algn="l" defTabSz="98005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75210" indent="-245013" algn="l" defTabSz="98005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65238" indent="-245013" algn="l" defTabSz="98005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kumimoji="0" lang="ko-KR" altLang="en-US" sz="2400" dirty="0"/>
              <a:t>데이터 모델 관계</a:t>
            </a:r>
          </a:p>
          <a:p>
            <a:pPr lvl="1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kumimoji="0" lang="ko-KR" altLang="en-US" sz="2400" dirty="0"/>
              <a:t>관계</a:t>
            </a:r>
          </a:p>
          <a:p>
            <a:pPr lvl="2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kumimoji="0" lang="ko-KR" altLang="en-US" sz="2400" dirty="0"/>
              <a:t>개체 타입의 모든 인스턴스들 간의 대응이나 사상을 의미</a:t>
            </a:r>
          </a:p>
          <a:p>
            <a:pPr lvl="1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kumimoji="0" lang="ko-KR" altLang="en-US" sz="2400" dirty="0"/>
              <a:t> 관계의 종류</a:t>
            </a:r>
          </a:p>
          <a:p>
            <a:pPr lvl="2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kumimoji="0" lang="ko-KR" altLang="en-US" sz="2400" dirty="0"/>
              <a:t>개체 </a:t>
            </a:r>
            <a:r>
              <a:rPr kumimoji="0" lang="ko-KR" altLang="en-US" sz="2400" dirty="0" err="1"/>
              <a:t>집합간의</a:t>
            </a:r>
            <a:r>
              <a:rPr kumimoji="0" lang="ko-KR" altLang="en-US" sz="2400" dirty="0"/>
              <a:t> 관계</a:t>
            </a:r>
          </a:p>
          <a:p>
            <a:pPr lvl="2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kumimoji="0" lang="ko-KR" altLang="en-US" sz="2400" dirty="0"/>
              <a:t>개체</a:t>
            </a:r>
            <a:r>
              <a:rPr kumimoji="0" lang="en-US" altLang="ko-KR" sz="2400" dirty="0"/>
              <a:t>-</a:t>
            </a:r>
            <a:r>
              <a:rPr kumimoji="0" lang="ko-KR" altLang="en-US" sz="2400" dirty="0"/>
              <a:t>속성 관계</a:t>
            </a:r>
          </a:p>
          <a:p>
            <a:pPr lvl="2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kumimoji="0" lang="ko-KR" altLang="en-US" sz="2400" dirty="0"/>
              <a:t>속성 관계</a:t>
            </a:r>
          </a:p>
        </p:txBody>
      </p:sp>
    </p:spTree>
    <p:extLst>
      <p:ext uri="{BB962C8B-B14F-4D97-AF65-F5344CB8AC3E}">
        <p14:creationId xmlns:p14="http://schemas.microsoft.com/office/powerpoint/2010/main" val="3465069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C80FD472-B5A0-4D0C-A8AF-720BB1A50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2EA69837-E281-4EE7-8AE3-4348220738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▶ </a:t>
            </a:r>
            <a:r>
              <a:rPr lang="ko-KR" altLang="en-US" dirty="0">
                <a:latin typeface="+mn-ea"/>
              </a:rPr>
              <a:t>관계도의 이해</a:t>
            </a:r>
            <a:endParaRPr kumimoji="1"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39402D7F-1307-4EE6-AE6A-C4336CDF26B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260648"/>
            <a:ext cx="2013764" cy="680190"/>
          </a:xfrm>
          <a:prstGeom prst="rect">
            <a:avLst/>
          </a:prstGeom>
        </p:spPr>
      </p:pic>
      <p:sp>
        <p:nvSpPr>
          <p:cNvPr id="5" name="Rectangle 3">
            <a:extLst>
              <a:ext uri="{FF2B5EF4-FFF2-40B4-BE49-F238E27FC236}">
                <a16:creationId xmlns:a16="http://schemas.microsoft.com/office/drawing/2014/main" xmlns="" id="{F6B5C86A-49B7-42D9-BAAC-4FF7485119A4}"/>
              </a:ext>
            </a:extLst>
          </p:cNvPr>
          <p:cNvSpPr>
            <a:spLocks noGrp="1" noChangeArrowheads="1"/>
          </p:cNvSpPr>
          <p:nvPr/>
        </p:nvSpPr>
        <p:spPr bwMode="auto">
          <a:xfrm>
            <a:off x="250825" y="1622679"/>
            <a:ext cx="8642350" cy="525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 latinLnBrk="1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m"/>
              <a:defRPr kumimoji="1"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 latinLnBrk="1">
              <a:spcBef>
                <a:spcPct val="20000"/>
              </a:spcBef>
              <a:spcAft>
                <a:spcPct val="0"/>
              </a:spcAft>
              <a:buClr>
                <a:srgbClr val="009999"/>
              </a:buClr>
              <a:buSzPct val="70000"/>
              <a:buFont typeface="Wingdings" panose="05000000000000000000" pitchFamily="2" charset="2"/>
              <a:buChar char="q"/>
              <a:defRPr kumimoji="1"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rgbClr val="993366"/>
              </a:buClr>
              <a:buChar char="•"/>
              <a:defRPr kumimoji="1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Font typeface="Wingdings" panose="05000000000000000000" pitchFamily="2" charset="2"/>
              <a:buChar char="§"/>
              <a:defRPr kumimoji="1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buClrTx/>
              <a:buFont typeface="Wingdings" panose="05000000000000000000" pitchFamily="2" charset="2"/>
              <a:buChar char="§"/>
            </a:pPr>
            <a:endParaRPr lang="en-US" altLang="ko-KR" sz="2400" dirty="0"/>
          </a:p>
          <a:p>
            <a:pPr>
              <a:lnSpc>
                <a:spcPct val="120000"/>
              </a:lnSpc>
              <a:buClrTx/>
              <a:buFont typeface="Wingdings" panose="05000000000000000000" pitchFamily="2" charset="2"/>
              <a:buChar char="§"/>
            </a:pPr>
            <a:endParaRPr lang="ko-KR" altLang="en-US" sz="2400" dirty="0"/>
          </a:p>
          <a:p>
            <a:pPr lvl="1">
              <a:lnSpc>
                <a:spcPct val="120000"/>
              </a:lnSpc>
              <a:buClrTx/>
              <a:buFont typeface="Wingdings" panose="05000000000000000000" pitchFamily="2" charset="2"/>
              <a:buChar char="§"/>
            </a:pPr>
            <a:endParaRPr lang="ko-KR" altLang="en-US" dirty="0"/>
          </a:p>
          <a:p>
            <a:pPr lvl="1">
              <a:lnSpc>
                <a:spcPct val="120000"/>
              </a:lnSpc>
              <a:buClrTx/>
              <a:buFont typeface="Wingdings" panose="05000000000000000000" pitchFamily="2" charset="2"/>
              <a:buChar char="§"/>
            </a:pPr>
            <a:endParaRPr lang="en-US" altLang="ko-KR" dirty="0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xmlns="" id="{D0B7F8ED-4511-4204-B7F4-04E0D42840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6238" y="1751266"/>
            <a:ext cx="8642350" cy="500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8006" tIns="49002" rIns="98006" bIns="49002" numCol="1" anchor="t" anchorCtr="0" compatLnSpc="1">
            <a:prstTxWarp prst="textNoShape">
              <a:avLst/>
            </a:prstTxWarp>
          </a:bodyPr>
          <a:lstStyle>
            <a:lvl1pPr marL="367521" indent="-367521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96298" indent="-306269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25070" indent="-245013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15098" indent="-245013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05126" indent="-245013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95154" indent="-245013" algn="l" defTabSz="98005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85183" indent="-245013" algn="l" defTabSz="98005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75210" indent="-245013" algn="l" defTabSz="98005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65238" indent="-245013" algn="l" defTabSz="98005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kumimoji="0" lang="ko-KR" altLang="en-US" sz="2400" dirty="0"/>
              <a:t>데이터 모델 관계</a:t>
            </a:r>
          </a:p>
          <a:p>
            <a:pPr lvl="1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kumimoji="0" lang="ko-KR" altLang="en-US" sz="2400" dirty="0"/>
              <a:t>관계 타입의 유형 그림</a:t>
            </a:r>
          </a:p>
        </p:txBody>
      </p:sp>
      <p:pic>
        <p:nvPicPr>
          <p:cNvPr id="7" name="Picture 5">
            <a:extLst>
              <a:ext uri="{FF2B5EF4-FFF2-40B4-BE49-F238E27FC236}">
                <a16:creationId xmlns:a16="http://schemas.microsoft.com/office/drawing/2014/main" xmlns="" id="{5DE17C97-65D5-4FA0-A69C-2E31EF1CC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636" y="3180291"/>
            <a:ext cx="8600539" cy="21602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8" name="잉크 7"/>
              <p14:cNvContentPartPr/>
              <p14:nvPr/>
            </p14:nvContentPartPr>
            <p14:xfrm>
              <a:off x="984240" y="5391000"/>
              <a:ext cx="7410960" cy="83160"/>
            </p14:xfrm>
          </p:contentPart>
        </mc:Choice>
        <mc:Fallback>
          <p:pic>
            <p:nvPicPr>
              <p:cNvPr id="8" name="잉크 7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74880" y="5381640"/>
                <a:ext cx="7429680" cy="101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73025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C80FD472-B5A0-4D0C-A8AF-720BB1A50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2EA69837-E281-4EE7-8AE3-4348220738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▶ </a:t>
            </a:r>
            <a:r>
              <a:rPr lang="ko-KR" altLang="en-US" dirty="0">
                <a:latin typeface="+mn-ea"/>
              </a:rPr>
              <a:t>관계형 모델</a:t>
            </a:r>
            <a:endParaRPr kumimoji="1"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39402D7F-1307-4EE6-AE6A-C4336CDF26B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260648"/>
            <a:ext cx="2013764" cy="680190"/>
          </a:xfrm>
          <a:prstGeom prst="rect">
            <a:avLst/>
          </a:prstGeom>
        </p:spPr>
      </p:pic>
      <p:sp>
        <p:nvSpPr>
          <p:cNvPr id="5" name="Rectangle 3">
            <a:extLst>
              <a:ext uri="{FF2B5EF4-FFF2-40B4-BE49-F238E27FC236}">
                <a16:creationId xmlns:a16="http://schemas.microsoft.com/office/drawing/2014/main" xmlns="" id="{F6B5C86A-49B7-42D9-BAAC-4FF7485119A4}"/>
              </a:ext>
            </a:extLst>
          </p:cNvPr>
          <p:cNvSpPr>
            <a:spLocks noGrp="1" noChangeArrowheads="1"/>
          </p:cNvSpPr>
          <p:nvPr/>
        </p:nvSpPr>
        <p:spPr bwMode="auto">
          <a:xfrm>
            <a:off x="250825" y="1622679"/>
            <a:ext cx="8642350" cy="525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 latinLnBrk="1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m"/>
              <a:defRPr kumimoji="1"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 latinLnBrk="1">
              <a:spcBef>
                <a:spcPct val="20000"/>
              </a:spcBef>
              <a:spcAft>
                <a:spcPct val="0"/>
              </a:spcAft>
              <a:buClr>
                <a:srgbClr val="009999"/>
              </a:buClr>
              <a:buSzPct val="70000"/>
              <a:buFont typeface="Wingdings" panose="05000000000000000000" pitchFamily="2" charset="2"/>
              <a:buChar char="q"/>
              <a:defRPr kumimoji="1"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rgbClr val="993366"/>
              </a:buClr>
              <a:buChar char="•"/>
              <a:defRPr kumimoji="1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Font typeface="Wingdings" panose="05000000000000000000" pitchFamily="2" charset="2"/>
              <a:buChar char="§"/>
              <a:defRPr kumimoji="1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buClrTx/>
              <a:buFont typeface="Wingdings" panose="05000000000000000000" pitchFamily="2" charset="2"/>
              <a:buChar char="§"/>
            </a:pPr>
            <a:endParaRPr lang="en-US" altLang="ko-KR" sz="2400" dirty="0"/>
          </a:p>
          <a:p>
            <a:pPr>
              <a:lnSpc>
                <a:spcPct val="120000"/>
              </a:lnSpc>
              <a:buClrTx/>
              <a:buFont typeface="Wingdings" panose="05000000000000000000" pitchFamily="2" charset="2"/>
              <a:buChar char="§"/>
            </a:pPr>
            <a:endParaRPr lang="ko-KR" altLang="en-US" sz="2400" dirty="0"/>
          </a:p>
          <a:p>
            <a:pPr lvl="1">
              <a:lnSpc>
                <a:spcPct val="120000"/>
              </a:lnSpc>
              <a:buClrTx/>
              <a:buFont typeface="Wingdings" panose="05000000000000000000" pitchFamily="2" charset="2"/>
              <a:buChar char="§"/>
            </a:pPr>
            <a:endParaRPr lang="ko-KR" altLang="en-US" dirty="0"/>
          </a:p>
          <a:p>
            <a:pPr lvl="1">
              <a:lnSpc>
                <a:spcPct val="120000"/>
              </a:lnSpc>
              <a:buClrTx/>
              <a:buFont typeface="Wingdings" panose="05000000000000000000" pitchFamily="2" charset="2"/>
              <a:buChar char="§"/>
            </a:pPr>
            <a:endParaRPr lang="en-US" altLang="ko-KR" dirty="0"/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xmlns="" id="{FE5CEBF1-73E1-42CB-A803-7AB6A1B7F1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6238" y="1751266"/>
            <a:ext cx="8642350" cy="500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8006" tIns="49002" rIns="98006" bIns="49002" numCol="1" anchor="t" anchorCtr="0" compatLnSpc="1">
            <a:prstTxWarp prst="textNoShape">
              <a:avLst/>
            </a:prstTxWarp>
          </a:bodyPr>
          <a:lstStyle>
            <a:lvl1pPr marL="367521" indent="-367521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96298" indent="-306269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25070" indent="-245013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15098" indent="-245013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05126" indent="-245013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95154" indent="-245013" algn="l" defTabSz="98005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85183" indent="-245013" algn="l" defTabSz="98005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75210" indent="-245013" algn="l" defTabSz="98005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65238" indent="-245013" algn="l" defTabSz="98005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kumimoji="0" lang="ko-KR" altLang="en-US"/>
              <a:t>데이터베이스를 구성하는 개체와 관계 모두 </a:t>
            </a:r>
            <a:r>
              <a:rPr kumimoji="0" lang="en-US" altLang="ko-KR"/>
              <a:t>2</a:t>
            </a:r>
            <a:r>
              <a:rPr kumimoji="0" lang="ko-KR" altLang="en-US"/>
              <a:t>차원 테이블로 표현</a:t>
            </a:r>
          </a:p>
          <a:p>
            <a:pPr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kumimoji="0" lang="ko-KR" altLang="en-US"/>
              <a:t>구조가 단순해서 설계</a:t>
            </a:r>
            <a:r>
              <a:rPr kumimoji="0" lang="en-US" altLang="ko-KR"/>
              <a:t>, </a:t>
            </a:r>
            <a:r>
              <a:rPr kumimoji="0" lang="ko-KR" altLang="en-US"/>
              <a:t>관리</a:t>
            </a:r>
            <a:r>
              <a:rPr kumimoji="0" lang="en-US" altLang="ko-KR"/>
              <a:t>, </a:t>
            </a:r>
            <a:r>
              <a:rPr kumimoji="0" lang="ko-KR" altLang="en-US"/>
              <a:t>사용이 편리</a:t>
            </a:r>
          </a:p>
          <a:p>
            <a:pPr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kumimoji="0" lang="en-US" altLang="ko-KR"/>
              <a:t>DBMS</a:t>
            </a:r>
            <a:r>
              <a:rPr kumimoji="0" lang="ko-KR" altLang="en-US"/>
              <a:t>의 성능이 다소 떨어짐</a:t>
            </a:r>
          </a:p>
          <a:p>
            <a:pPr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kumimoji="0" lang="ko-KR" altLang="en-US"/>
              <a:t>장애 발생하면 회복이 어려움</a:t>
            </a:r>
            <a:endParaRPr kumimoji="0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82629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C80FD472-B5A0-4D0C-A8AF-720BB1A50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2EA69837-E281-4EE7-8AE3-4348220738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▶ </a:t>
            </a:r>
            <a:r>
              <a:rPr lang="ko-KR" altLang="en-US" dirty="0">
                <a:latin typeface="+mn-ea"/>
              </a:rPr>
              <a:t>관계형 모델</a:t>
            </a:r>
            <a:endParaRPr kumimoji="1"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39402D7F-1307-4EE6-AE6A-C4336CDF26B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260648"/>
            <a:ext cx="2013764" cy="680190"/>
          </a:xfrm>
          <a:prstGeom prst="rect">
            <a:avLst/>
          </a:prstGeom>
        </p:spPr>
      </p:pic>
      <p:sp>
        <p:nvSpPr>
          <p:cNvPr id="5" name="Rectangle 3">
            <a:extLst>
              <a:ext uri="{FF2B5EF4-FFF2-40B4-BE49-F238E27FC236}">
                <a16:creationId xmlns:a16="http://schemas.microsoft.com/office/drawing/2014/main" xmlns="" id="{F6B5C86A-49B7-42D9-BAAC-4FF7485119A4}"/>
              </a:ext>
            </a:extLst>
          </p:cNvPr>
          <p:cNvSpPr>
            <a:spLocks noGrp="1" noChangeArrowheads="1"/>
          </p:cNvSpPr>
          <p:nvPr/>
        </p:nvSpPr>
        <p:spPr bwMode="auto">
          <a:xfrm>
            <a:off x="250825" y="1622679"/>
            <a:ext cx="8642350" cy="525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 latinLnBrk="1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m"/>
              <a:defRPr kumimoji="1"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 latinLnBrk="1">
              <a:spcBef>
                <a:spcPct val="20000"/>
              </a:spcBef>
              <a:spcAft>
                <a:spcPct val="0"/>
              </a:spcAft>
              <a:buClr>
                <a:srgbClr val="009999"/>
              </a:buClr>
              <a:buSzPct val="70000"/>
              <a:buFont typeface="Wingdings" panose="05000000000000000000" pitchFamily="2" charset="2"/>
              <a:buChar char="q"/>
              <a:defRPr kumimoji="1"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rgbClr val="993366"/>
              </a:buClr>
              <a:buChar char="•"/>
              <a:defRPr kumimoji="1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Font typeface="Wingdings" panose="05000000000000000000" pitchFamily="2" charset="2"/>
              <a:buChar char="§"/>
              <a:defRPr kumimoji="1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buClrTx/>
              <a:buFont typeface="Wingdings" panose="05000000000000000000" pitchFamily="2" charset="2"/>
              <a:buChar char="§"/>
            </a:pPr>
            <a:endParaRPr lang="en-US" altLang="ko-KR" sz="2400" dirty="0"/>
          </a:p>
          <a:p>
            <a:pPr>
              <a:lnSpc>
                <a:spcPct val="120000"/>
              </a:lnSpc>
              <a:buClrTx/>
              <a:buFont typeface="Wingdings" panose="05000000000000000000" pitchFamily="2" charset="2"/>
              <a:buChar char="§"/>
            </a:pPr>
            <a:endParaRPr lang="ko-KR" altLang="en-US" sz="2400" dirty="0"/>
          </a:p>
          <a:p>
            <a:pPr lvl="1">
              <a:lnSpc>
                <a:spcPct val="120000"/>
              </a:lnSpc>
              <a:buClrTx/>
              <a:buFont typeface="Wingdings" panose="05000000000000000000" pitchFamily="2" charset="2"/>
              <a:buChar char="§"/>
            </a:pPr>
            <a:endParaRPr lang="ko-KR" altLang="en-US" dirty="0"/>
          </a:p>
          <a:p>
            <a:pPr lvl="1">
              <a:lnSpc>
                <a:spcPct val="120000"/>
              </a:lnSpc>
              <a:buClrTx/>
              <a:buFont typeface="Wingdings" panose="05000000000000000000" pitchFamily="2" charset="2"/>
              <a:buChar char="§"/>
            </a:pPr>
            <a:endParaRPr lang="en-US" altLang="ko-KR" dirty="0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xmlns="" id="{79E32033-A334-4068-B152-86ED26369F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825" y="1751266"/>
            <a:ext cx="8642350" cy="500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8006" tIns="49002" rIns="98006" bIns="49002" numCol="1" anchor="t" anchorCtr="0" compatLnSpc="1">
            <a:prstTxWarp prst="textNoShape">
              <a:avLst/>
            </a:prstTxWarp>
          </a:bodyPr>
          <a:lstStyle>
            <a:lvl1pPr marL="367521" indent="-367521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96298" indent="-306269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25070" indent="-245013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15098" indent="-245013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05126" indent="-245013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95154" indent="-245013" algn="l" defTabSz="98005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85183" indent="-245013" algn="l" defTabSz="98005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75210" indent="-245013" algn="l" defTabSz="98005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65238" indent="-245013" algn="l" defTabSz="98005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kumimoji="0" lang="ko-KR" altLang="en-US" sz="2000"/>
              <a:t>무결성 제약 조건</a:t>
            </a:r>
            <a:r>
              <a:rPr kumimoji="0" lang="en-US" altLang="ko-KR" sz="2000"/>
              <a:t>(integrity constraint)</a:t>
            </a:r>
          </a:p>
          <a:p>
            <a:pPr lvl="1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kumimoji="0" lang="ko-KR" altLang="en-US" sz="2000"/>
              <a:t>개체 무결성 제약 조건</a:t>
            </a:r>
            <a:r>
              <a:rPr kumimoji="0" lang="en-US" altLang="ko-KR" sz="2000"/>
              <a:t>(entity integrity constraint)</a:t>
            </a:r>
          </a:p>
          <a:p>
            <a:pPr lvl="2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kumimoji="0" lang="ko-KR" altLang="en-US" sz="2000"/>
              <a:t>기본 키로 지정된 속성들은 모든 튜플에 대해 널</a:t>
            </a:r>
            <a:r>
              <a:rPr kumimoji="0" lang="en-US" altLang="ko-KR" sz="2000"/>
              <a:t>(NULL)</a:t>
            </a:r>
            <a:r>
              <a:rPr kumimoji="0" lang="ko-KR" altLang="en-US" sz="2000"/>
              <a:t>이 될 수 없다는 제약 조건</a:t>
            </a:r>
          </a:p>
          <a:p>
            <a:pPr lvl="1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kumimoji="0" lang="ko-KR" altLang="en-US" sz="2000"/>
              <a:t>참조 무결성 제약 조건</a:t>
            </a:r>
            <a:r>
              <a:rPr kumimoji="0" lang="en-US" altLang="ko-KR" sz="2000"/>
              <a:t>(referential integrity constraint)</a:t>
            </a:r>
          </a:p>
          <a:p>
            <a:pPr lvl="2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kumimoji="0" lang="ko-KR" altLang="en-US" sz="2000"/>
              <a:t>외래 키에 대한 제약 조건</a:t>
            </a:r>
          </a:p>
          <a:p>
            <a:pPr lvl="2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kumimoji="0" lang="ko-KR" altLang="en-US" sz="2000"/>
              <a:t>릴레이션 </a:t>
            </a:r>
            <a:r>
              <a:rPr kumimoji="0" lang="en-US" altLang="ko-KR" sz="2000"/>
              <a:t>R1</a:t>
            </a:r>
            <a:r>
              <a:rPr kumimoji="0" lang="ko-KR" altLang="en-US" sz="2000"/>
              <a:t>이 릴레이션 </a:t>
            </a:r>
            <a:r>
              <a:rPr kumimoji="0" lang="en-US" altLang="ko-KR" sz="2000"/>
              <a:t>R2</a:t>
            </a:r>
            <a:r>
              <a:rPr kumimoji="0" lang="ko-KR" altLang="en-US" sz="2000"/>
              <a:t>를 참조할 경우</a:t>
            </a:r>
          </a:p>
          <a:p>
            <a:pPr lvl="3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kumimoji="0" lang="ko-KR" altLang="en-US" sz="2000"/>
              <a:t>릴레이션 </a:t>
            </a:r>
            <a:r>
              <a:rPr kumimoji="0" lang="en-US" altLang="ko-KR" sz="2000"/>
              <a:t>R1</a:t>
            </a:r>
            <a:r>
              <a:rPr kumimoji="0" lang="ko-KR" altLang="en-US" sz="2000"/>
              <a:t>의 널</a:t>
            </a:r>
            <a:r>
              <a:rPr kumimoji="0" lang="en-US" altLang="ko-KR" sz="2000"/>
              <a:t>(NULL)</a:t>
            </a:r>
            <a:r>
              <a:rPr kumimoji="0" lang="ko-KR" altLang="en-US" sz="2000"/>
              <a:t>이 아닌 외래 키 값은 반드시 릴레이션 </a:t>
            </a:r>
            <a:r>
              <a:rPr kumimoji="0" lang="en-US" altLang="ko-KR" sz="2000"/>
              <a:t>R2</a:t>
            </a:r>
            <a:r>
              <a:rPr kumimoji="0" lang="ko-KR" altLang="en-US" sz="2000"/>
              <a:t>의 기본 키 값에 나타나야 한다는 것 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7" name="잉크 6"/>
              <p14:cNvContentPartPr/>
              <p14:nvPr/>
            </p14:nvContentPartPr>
            <p14:xfrm>
              <a:off x="1263600" y="2603520"/>
              <a:ext cx="2292840" cy="1555920"/>
            </p14:xfrm>
          </p:contentPart>
        </mc:Choice>
        <mc:Fallback>
          <p:pic>
            <p:nvPicPr>
              <p:cNvPr id="7" name="잉크 6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54240" y="2594160"/>
                <a:ext cx="2311560" cy="1574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84705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C80FD472-B5A0-4D0C-A8AF-720BB1A50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2EA69837-E281-4EE7-8AE3-4348220738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▶ </a:t>
            </a:r>
            <a:r>
              <a:rPr lang="ko-KR" altLang="en-US" dirty="0">
                <a:latin typeface="+mn-ea"/>
              </a:rPr>
              <a:t>데</a:t>
            </a:r>
            <a:r>
              <a:rPr kumimoji="1" lang="ko-KR" altLang="en-US" dirty="0"/>
              <a:t>이터베이스 설계의 기본</a:t>
            </a:r>
            <a:endParaRPr kumimoji="1"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39402D7F-1307-4EE6-AE6A-C4336CDF26B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260648"/>
            <a:ext cx="2013764" cy="680190"/>
          </a:xfrm>
          <a:prstGeom prst="rect">
            <a:avLst/>
          </a:prstGeom>
        </p:spPr>
      </p:pic>
      <p:sp>
        <p:nvSpPr>
          <p:cNvPr id="5" name="Rectangle 3">
            <a:extLst>
              <a:ext uri="{FF2B5EF4-FFF2-40B4-BE49-F238E27FC236}">
                <a16:creationId xmlns:a16="http://schemas.microsoft.com/office/drawing/2014/main" xmlns="" id="{F6B5C86A-49B7-42D9-BAAC-4FF7485119A4}"/>
              </a:ext>
            </a:extLst>
          </p:cNvPr>
          <p:cNvSpPr>
            <a:spLocks noGrp="1" noChangeArrowheads="1"/>
          </p:cNvSpPr>
          <p:nvPr/>
        </p:nvSpPr>
        <p:spPr bwMode="auto">
          <a:xfrm>
            <a:off x="250825" y="1622679"/>
            <a:ext cx="8642350" cy="525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 latinLnBrk="1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m"/>
              <a:defRPr kumimoji="1"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 latinLnBrk="1">
              <a:spcBef>
                <a:spcPct val="20000"/>
              </a:spcBef>
              <a:spcAft>
                <a:spcPct val="0"/>
              </a:spcAft>
              <a:buClr>
                <a:srgbClr val="009999"/>
              </a:buClr>
              <a:buSzPct val="70000"/>
              <a:buFont typeface="Wingdings" panose="05000000000000000000" pitchFamily="2" charset="2"/>
              <a:buChar char="q"/>
              <a:defRPr kumimoji="1"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rgbClr val="993366"/>
              </a:buClr>
              <a:buChar char="•"/>
              <a:defRPr kumimoji="1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Font typeface="Wingdings" panose="05000000000000000000" pitchFamily="2" charset="2"/>
              <a:buChar char="§"/>
              <a:defRPr kumimoji="1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buClrTx/>
              <a:buFont typeface="Wingdings" panose="05000000000000000000" pitchFamily="2" charset="2"/>
              <a:buChar char="§"/>
            </a:pPr>
            <a:endParaRPr lang="en-US" altLang="ko-KR" sz="2400" dirty="0"/>
          </a:p>
          <a:p>
            <a:pPr>
              <a:lnSpc>
                <a:spcPct val="120000"/>
              </a:lnSpc>
              <a:buClrTx/>
              <a:buFont typeface="Wingdings" panose="05000000000000000000" pitchFamily="2" charset="2"/>
              <a:buChar char="§"/>
            </a:pPr>
            <a:endParaRPr lang="ko-KR" altLang="en-US" sz="2400" dirty="0"/>
          </a:p>
          <a:p>
            <a:pPr lvl="1">
              <a:lnSpc>
                <a:spcPct val="120000"/>
              </a:lnSpc>
              <a:buClrTx/>
              <a:buFont typeface="Wingdings" panose="05000000000000000000" pitchFamily="2" charset="2"/>
              <a:buChar char="§"/>
            </a:pPr>
            <a:endParaRPr lang="ko-KR" altLang="en-US" dirty="0"/>
          </a:p>
          <a:p>
            <a:pPr lvl="1">
              <a:lnSpc>
                <a:spcPct val="120000"/>
              </a:lnSpc>
              <a:buClrTx/>
              <a:buFont typeface="Wingdings" panose="05000000000000000000" pitchFamily="2" charset="2"/>
              <a:buChar char="§"/>
            </a:pPr>
            <a:endParaRPr lang="en-US" altLang="ko-KR" dirty="0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xmlns="" id="{B5FCD0A0-3918-45DE-B2D5-0E975B1447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4313" y="1622679"/>
            <a:ext cx="4752975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8006" tIns="49002" rIns="98006" bIns="49002" numCol="1" anchor="t" anchorCtr="0" compatLnSpc="1">
            <a:prstTxWarp prst="textNoShape">
              <a:avLst/>
            </a:prstTxWarp>
          </a:bodyPr>
          <a:lstStyle>
            <a:lvl1pPr marL="367521" indent="-367521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96298" indent="-306269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25070" indent="-245013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15098" indent="-245013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05126" indent="-245013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95154" indent="-245013" algn="l" defTabSz="98005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85183" indent="-245013" algn="l" defTabSz="98005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75210" indent="-245013" algn="l" defTabSz="98005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65238" indent="-245013" algn="l" defTabSz="98005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40000"/>
              </a:lnSpc>
              <a:buFont typeface="Wingdings" panose="05000000000000000000" pitchFamily="2" charset="2"/>
              <a:buChar char="§"/>
            </a:pPr>
            <a:r>
              <a:rPr kumimoji="0" lang="en-US" altLang="ko-KR" sz="2400" dirty="0"/>
              <a:t> </a:t>
            </a:r>
            <a:r>
              <a:rPr kumimoji="0" lang="ko-KR" altLang="en-US" sz="2400" dirty="0"/>
              <a:t>논리적 구조와 물리적 구조</a:t>
            </a:r>
          </a:p>
          <a:p>
            <a:pPr lvl="1">
              <a:lnSpc>
                <a:spcPct val="140000"/>
              </a:lnSpc>
              <a:buFont typeface="Wingdings" panose="05000000000000000000" pitchFamily="2" charset="2"/>
              <a:buChar char="§"/>
            </a:pPr>
            <a:r>
              <a:rPr kumimoji="0" lang="ko-KR" altLang="en-US" sz="2000" dirty="0"/>
              <a:t>논리적 구조</a:t>
            </a:r>
          </a:p>
          <a:p>
            <a:pPr lvl="2">
              <a:lnSpc>
                <a:spcPct val="140000"/>
              </a:lnSpc>
              <a:buFont typeface="Wingdings" panose="05000000000000000000" pitchFamily="2" charset="2"/>
              <a:buChar char="§"/>
            </a:pPr>
            <a:r>
              <a:rPr kumimoji="0" lang="ko-KR" altLang="en-US" sz="1800" dirty="0"/>
              <a:t>저장장치 위에 물리적으로 저장되어 있는 데이터의 실제 구조</a:t>
            </a:r>
          </a:p>
          <a:p>
            <a:pPr lvl="2">
              <a:lnSpc>
                <a:spcPct val="140000"/>
              </a:lnSpc>
              <a:buFont typeface="Wingdings" panose="05000000000000000000" pitchFamily="2" charset="2"/>
              <a:buChar char="§"/>
            </a:pPr>
            <a:r>
              <a:rPr kumimoji="0" lang="ko-KR" altLang="en-US" sz="1800" dirty="0"/>
              <a:t>사용자에게 중요한 측면에서 본 데이터베이스의 구조</a:t>
            </a:r>
          </a:p>
          <a:p>
            <a:pPr lvl="1">
              <a:lnSpc>
                <a:spcPct val="140000"/>
              </a:lnSpc>
              <a:buFont typeface="Wingdings" panose="05000000000000000000" pitchFamily="2" charset="2"/>
              <a:buChar char="§"/>
            </a:pPr>
            <a:r>
              <a:rPr kumimoji="0" lang="ko-KR" altLang="en-US" sz="2000" dirty="0"/>
              <a:t>물리적 구조</a:t>
            </a:r>
          </a:p>
          <a:p>
            <a:pPr lvl="2">
              <a:lnSpc>
                <a:spcPct val="140000"/>
              </a:lnSpc>
              <a:buFont typeface="Wingdings" panose="05000000000000000000" pitchFamily="2" charset="2"/>
              <a:buChar char="§"/>
            </a:pPr>
            <a:r>
              <a:rPr kumimoji="0" lang="ko-KR" altLang="en-US" sz="1800" dirty="0"/>
              <a:t>데이터를 응용하는 응용 프로그래머나 사용자의 관점에서 본 데이터 구조</a:t>
            </a:r>
          </a:p>
        </p:txBody>
      </p:sp>
      <p:pic>
        <p:nvPicPr>
          <p:cNvPr id="7" name="Picture 4" descr="fig0617">
            <a:extLst>
              <a:ext uri="{FF2B5EF4-FFF2-40B4-BE49-F238E27FC236}">
                <a16:creationId xmlns:a16="http://schemas.microsoft.com/office/drawing/2014/main" xmlns="" id="{B4546CCB-52E5-49B8-B9DE-9E7F4FFF3F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93"/>
          <a:stretch/>
        </p:blipFill>
        <p:spPr bwMode="auto">
          <a:xfrm>
            <a:off x="5181601" y="1622679"/>
            <a:ext cx="3728262" cy="4630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8" name="잉크 7"/>
              <p14:cNvContentPartPr/>
              <p14:nvPr/>
            </p14:nvContentPartPr>
            <p14:xfrm>
              <a:off x="4559400" y="2025720"/>
              <a:ext cx="914760" cy="3924720"/>
            </p14:xfrm>
          </p:contentPart>
        </mc:Choice>
        <mc:Fallback>
          <p:pic>
            <p:nvPicPr>
              <p:cNvPr id="8" name="잉크 7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550040" y="2016360"/>
                <a:ext cx="933480" cy="3943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95810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194" name="Rectangle 2">
            <a:extLst>
              <a:ext uri="{FF2B5EF4-FFF2-40B4-BE49-F238E27FC236}">
                <a16:creationId xmlns:a16="http://schemas.microsoft.com/office/drawing/2014/main" xmlns="" id="{63EC4FBA-2B86-4D55-A254-645B56A67C2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264195" name="Rectangle 3">
            <a:extLst>
              <a:ext uri="{FF2B5EF4-FFF2-40B4-BE49-F238E27FC236}">
                <a16:creationId xmlns:a16="http://schemas.microsoft.com/office/drawing/2014/main" xmlns="" id="{B46968D3-7E5C-4575-B6AF-B5D403B57C2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07504" y="1772816"/>
            <a:ext cx="9144000" cy="5256583"/>
          </a:xfrm>
        </p:spPr>
        <p:txBody>
          <a:bodyPr/>
          <a:lstStyle/>
          <a:p>
            <a:pPr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ko-KR" altLang="en-US" dirty="0"/>
              <a:t>데이터 종속성과 독립성</a:t>
            </a:r>
          </a:p>
          <a:p>
            <a:pPr lvl="1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ko-KR" altLang="en-US" dirty="0"/>
              <a:t>데이터 종속성</a:t>
            </a:r>
          </a:p>
          <a:p>
            <a:pPr lvl="2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ko-KR" altLang="en-US" dirty="0"/>
              <a:t>응용 프로그램과 데이터 간의 상호 의존 관계를 나타냄</a:t>
            </a:r>
          </a:p>
          <a:p>
            <a:pPr lvl="2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ko-KR" altLang="en-US" dirty="0"/>
              <a:t>데이터 구성 방법이나 구성 형식</a:t>
            </a:r>
            <a:r>
              <a:rPr lang="en-US" altLang="ko-KR" dirty="0"/>
              <a:t>, </a:t>
            </a:r>
            <a:r>
              <a:rPr lang="ko-KR" altLang="en-US" dirty="0"/>
              <a:t>접근 방법이 변경되면 이와 관련된 응용 프로그램도 같이 변경되어야 함</a:t>
            </a:r>
          </a:p>
          <a:p>
            <a:pPr lvl="1">
              <a:lnSpc>
                <a:spcPct val="130000"/>
              </a:lnSpc>
              <a:buFont typeface="Wingdings" panose="05000000000000000000" pitchFamily="2" charset="2"/>
              <a:buChar char="§"/>
            </a:pP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6ECF4D47-58DF-4766-9C68-1B9D75093DA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260648"/>
            <a:ext cx="2013764" cy="680190"/>
          </a:xfrm>
          <a:prstGeom prst="rect">
            <a:avLst/>
          </a:prstGeom>
        </p:spPr>
      </p:pic>
      <p:sp>
        <p:nvSpPr>
          <p:cNvPr id="5" name="내용 개체 틀 2">
            <a:extLst>
              <a:ext uri="{FF2B5EF4-FFF2-40B4-BE49-F238E27FC236}">
                <a16:creationId xmlns:a16="http://schemas.microsoft.com/office/drawing/2014/main" xmlns="" id="{1930ECEB-5048-4A23-91D2-C04598056F76}"/>
              </a:ext>
            </a:extLst>
          </p:cNvPr>
          <p:cNvSpPr txBox="1">
            <a:spLocks/>
          </p:cNvSpPr>
          <p:nvPr/>
        </p:nvSpPr>
        <p:spPr bwMode="auto">
          <a:xfrm>
            <a:off x="0" y="1099774"/>
            <a:ext cx="9144000" cy="5256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8006" tIns="49002" rIns="98006" bIns="49002" numCol="1" anchor="t" anchorCtr="0" compatLnSpc="1">
            <a:prstTxWarp prst="textNoShape">
              <a:avLst/>
            </a:prstTxWarp>
          </a:bodyPr>
          <a:lstStyle>
            <a:lvl1pPr marL="367521" indent="-367521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96298" indent="-306269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25070" indent="-245013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15098" indent="-245013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05126" indent="-245013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95154" indent="-245013" algn="l" defTabSz="98005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85183" indent="-245013" algn="l" defTabSz="98005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75210" indent="-245013" algn="l" defTabSz="98005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65238" indent="-245013" algn="l" defTabSz="98005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0" lang="ko-KR" altLang="en-US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▶ </a:t>
            </a:r>
            <a:r>
              <a:rPr lang="ko-KR" altLang="en-US" dirty="0"/>
              <a:t>데이터베이스 설계의 기본</a:t>
            </a:r>
            <a:endParaRPr kumimoji="1" lang="en-US" altLang="ko-K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194" name="Rectangle 2">
            <a:extLst>
              <a:ext uri="{FF2B5EF4-FFF2-40B4-BE49-F238E27FC236}">
                <a16:creationId xmlns:a16="http://schemas.microsoft.com/office/drawing/2014/main" xmlns="" id="{63EC4FBA-2B86-4D55-A254-645B56A67C2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264195" name="Rectangle 3">
            <a:extLst>
              <a:ext uri="{FF2B5EF4-FFF2-40B4-BE49-F238E27FC236}">
                <a16:creationId xmlns:a16="http://schemas.microsoft.com/office/drawing/2014/main" xmlns="" id="{B46968D3-7E5C-4575-B6AF-B5D403B57C2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07504" y="1916832"/>
            <a:ext cx="9144000" cy="5256583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ko-KR" altLang="en-US" dirty="0"/>
              <a:t>데이터 종속성과 독립성</a:t>
            </a:r>
          </a:p>
          <a:p>
            <a:pPr lvl="2">
              <a:lnSpc>
                <a:spcPct val="130000"/>
              </a:lnSpc>
            </a:pPr>
            <a:r>
              <a:rPr lang="ko-KR" altLang="en-US" dirty="0"/>
              <a:t>데이터베이스에서 데이터와 데이터가 사용하는 응용 프로그램이 서로 영향을 받지 않는 경우</a:t>
            </a:r>
          </a:p>
          <a:p>
            <a:pPr lvl="2">
              <a:lnSpc>
                <a:spcPct val="130000"/>
              </a:lnSpc>
            </a:pPr>
            <a:r>
              <a:rPr lang="ko-KR" altLang="en-US" dirty="0"/>
              <a:t>데이터가 논리적이거나 물리적으로 독립적인 상태에 있는 것</a:t>
            </a:r>
          </a:p>
          <a:p>
            <a:pPr lvl="1">
              <a:lnSpc>
                <a:spcPct val="130000"/>
              </a:lnSpc>
              <a:buFont typeface="Wingdings" panose="05000000000000000000" pitchFamily="2" charset="2"/>
              <a:buNone/>
            </a:pPr>
            <a:r>
              <a:rPr lang="ko-KR" altLang="en-US" dirty="0"/>
              <a:t>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6ECF4D47-58DF-4766-9C68-1B9D75093DA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260648"/>
            <a:ext cx="2013764" cy="680190"/>
          </a:xfrm>
          <a:prstGeom prst="rect">
            <a:avLst/>
          </a:prstGeom>
        </p:spPr>
      </p:pic>
      <p:sp>
        <p:nvSpPr>
          <p:cNvPr id="5" name="내용 개체 틀 2">
            <a:extLst>
              <a:ext uri="{FF2B5EF4-FFF2-40B4-BE49-F238E27FC236}">
                <a16:creationId xmlns:a16="http://schemas.microsoft.com/office/drawing/2014/main" xmlns="" id="{3AEB123B-1B33-4D1B-8462-B34ABF9D5F18}"/>
              </a:ext>
            </a:extLst>
          </p:cNvPr>
          <p:cNvSpPr txBox="1">
            <a:spLocks/>
          </p:cNvSpPr>
          <p:nvPr/>
        </p:nvSpPr>
        <p:spPr bwMode="auto">
          <a:xfrm>
            <a:off x="13020" y="1221638"/>
            <a:ext cx="9144000" cy="5256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8006" tIns="49002" rIns="98006" bIns="49002" numCol="1" anchor="t" anchorCtr="0" compatLnSpc="1">
            <a:prstTxWarp prst="textNoShape">
              <a:avLst/>
            </a:prstTxWarp>
          </a:bodyPr>
          <a:lstStyle>
            <a:lvl1pPr marL="367521" indent="-367521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96298" indent="-306269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25070" indent="-245013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15098" indent="-245013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05126" indent="-245013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95154" indent="-245013" algn="l" defTabSz="98005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85183" indent="-245013" algn="l" defTabSz="98005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75210" indent="-245013" algn="l" defTabSz="98005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65238" indent="-245013" algn="l" defTabSz="98005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0" lang="ko-KR" altLang="en-US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▶ </a:t>
            </a:r>
            <a:r>
              <a:rPr lang="ko-KR" altLang="en-US" dirty="0"/>
              <a:t>데이터베이스 설계의 기본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244022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42" name="Rectangle 2">
            <a:extLst>
              <a:ext uri="{FF2B5EF4-FFF2-40B4-BE49-F238E27FC236}">
                <a16:creationId xmlns:a16="http://schemas.microsoft.com/office/drawing/2014/main" xmlns="" id="{CC1720A8-4CB1-4B21-A5C2-3804EC98E32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317443" name="Rectangle 3">
            <a:extLst>
              <a:ext uri="{FF2B5EF4-FFF2-40B4-BE49-F238E27FC236}">
                <a16:creationId xmlns:a16="http://schemas.microsoft.com/office/drawing/2014/main" xmlns="" id="{51A898DC-F4F6-4D01-8D2A-7DFD87EF6B0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3568" y="1490515"/>
            <a:ext cx="7977554" cy="4615962"/>
          </a:xfrm>
        </p:spPr>
        <p:txBody>
          <a:bodyPr/>
          <a:lstStyle/>
          <a:p>
            <a:pPr lvl="1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ko-KR" altLang="en-US" dirty="0"/>
              <a:t>데이터 </a:t>
            </a:r>
            <a:r>
              <a:rPr lang="ko-KR" altLang="en-US" dirty="0" err="1"/>
              <a:t>구조간의</a:t>
            </a:r>
            <a:r>
              <a:rPr lang="ko-KR" altLang="en-US" dirty="0"/>
              <a:t> 사상과 데이터 독립성</a:t>
            </a:r>
          </a:p>
        </p:txBody>
      </p:sp>
      <p:pic>
        <p:nvPicPr>
          <p:cNvPr id="317444" name="Picture 4">
            <a:extLst>
              <a:ext uri="{FF2B5EF4-FFF2-40B4-BE49-F238E27FC236}">
                <a16:creationId xmlns:a16="http://schemas.microsoft.com/office/drawing/2014/main" xmlns="" id="{5BB0F1BF-A51C-447A-9D0A-DAC698A4EE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2508" y="2343557"/>
            <a:ext cx="5058984" cy="37607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68A05F43-FE76-4CCB-A3C8-506B09FFA8A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260648"/>
            <a:ext cx="2013764" cy="680190"/>
          </a:xfrm>
          <a:prstGeom prst="rect">
            <a:avLst/>
          </a:prstGeom>
        </p:spPr>
      </p:pic>
      <p:sp>
        <p:nvSpPr>
          <p:cNvPr id="6" name="내용 개체 틀 2">
            <a:extLst>
              <a:ext uri="{FF2B5EF4-FFF2-40B4-BE49-F238E27FC236}">
                <a16:creationId xmlns:a16="http://schemas.microsoft.com/office/drawing/2014/main" xmlns="" id="{D56BD4D4-8CF2-48DB-98CD-D505AD9E60CE}"/>
              </a:ext>
            </a:extLst>
          </p:cNvPr>
          <p:cNvSpPr txBox="1">
            <a:spLocks/>
          </p:cNvSpPr>
          <p:nvPr/>
        </p:nvSpPr>
        <p:spPr bwMode="auto">
          <a:xfrm>
            <a:off x="145329" y="1052736"/>
            <a:ext cx="9144000" cy="5256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8006" tIns="49002" rIns="98006" bIns="49002" numCol="1" anchor="t" anchorCtr="0" compatLnSpc="1">
            <a:prstTxWarp prst="textNoShape">
              <a:avLst/>
            </a:prstTxWarp>
          </a:bodyPr>
          <a:lstStyle>
            <a:lvl1pPr marL="367521" indent="-367521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96298" indent="-306269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25070" indent="-245013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15098" indent="-245013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05126" indent="-245013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95154" indent="-245013" algn="l" defTabSz="98005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85183" indent="-245013" algn="l" defTabSz="98005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75210" indent="-245013" algn="l" defTabSz="98005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65238" indent="-245013" algn="l" defTabSz="98005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0" lang="ko-KR" altLang="en-US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▶ </a:t>
            </a:r>
            <a:r>
              <a:rPr lang="ko-KR" altLang="en-US" dirty="0"/>
              <a:t>데이터베이스 설계의 기본</a:t>
            </a:r>
            <a:endParaRPr kumimoji="1" lang="en-US" altLang="ko-KR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잉크 1"/>
              <p14:cNvContentPartPr/>
              <p14:nvPr/>
            </p14:nvContentPartPr>
            <p14:xfrm>
              <a:off x="1193760" y="2470320"/>
              <a:ext cx="1403640" cy="3327480"/>
            </p14:xfrm>
          </p:contentPart>
        </mc:Choice>
        <mc:Fallback>
          <p:pic>
            <p:nvPicPr>
              <p:cNvPr id="2" name="잉크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84400" y="2460960"/>
                <a:ext cx="1422360" cy="33462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218" name="Rectangle 2">
            <a:extLst>
              <a:ext uri="{FF2B5EF4-FFF2-40B4-BE49-F238E27FC236}">
                <a16:creationId xmlns:a16="http://schemas.microsoft.com/office/drawing/2014/main" xmlns="" id="{A56A31B5-A3E6-48C1-B46B-93E86E94A4A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265219" name="Rectangle 3">
            <a:extLst>
              <a:ext uri="{FF2B5EF4-FFF2-40B4-BE49-F238E27FC236}">
                <a16:creationId xmlns:a16="http://schemas.microsoft.com/office/drawing/2014/main" xmlns="" id="{32BC28E7-623A-4370-9E0C-EA8BBDCE912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0" y="1484784"/>
            <a:ext cx="9144000" cy="5256583"/>
          </a:xfrm>
        </p:spPr>
        <p:txBody>
          <a:bodyPr/>
          <a:lstStyle/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2400" dirty="0"/>
              <a:t>데이터베이스 분석과 설계 단계 </a:t>
            </a:r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2400" dirty="0"/>
              <a:t>데이터베이스 설계 단계의 생명 주기</a:t>
            </a:r>
            <a:r>
              <a:rPr lang="en-US" altLang="ko-KR" sz="2400" dirty="0"/>
              <a:t>(life cycle)</a:t>
            </a:r>
          </a:p>
        </p:txBody>
      </p:sp>
      <p:pic>
        <p:nvPicPr>
          <p:cNvPr id="265221" name="Picture 5">
            <a:extLst>
              <a:ext uri="{FF2B5EF4-FFF2-40B4-BE49-F238E27FC236}">
                <a16:creationId xmlns:a16="http://schemas.microsoft.com/office/drawing/2014/main" xmlns="" id="{A174DE98-D517-4EFF-B103-9F41877130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4386" y="2636912"/>
            <a:ext cx="7112977" cy="35506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602ABE88-9D13-4E46-9832-14CE8094C47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260648"/>
            <a:ext cx="2013764" cy="680190"/>
          </a:xfrm>
          <a:prstGeom prst="rect">
            <a:avLst/>
          </a:prstGeom>
        </p:spPr>
      </p:pic>
      <p:sp>
        <p:nvSpPr>
          <p:cNvPr id="6" name="내용 개체 틀 2">
            <a:extLst>
              <a:ext uri="{FF2B5EF4-FFF2-40B4-BE49-F238E27FC236}">
                <a16:creationId xmlns:a16="http://schemas.microsoft.com/office/drawing/2014/main" xmlns="" id="{A935FE84-5738-45BA-988B-F2FD188910AA}"/>
              </a:ext>
            </a:extLst>
          </p:cNvPr>
          <p:cNvSpPr txBox="1">
            <a:spLocks/>
          </p:cNvSpPr>
          <p:nvPr/>
        </p:nvSpPr>
        <p:spPr bwMode="auto">
          <a:xfrm>
            <a:off x="-108520" y="980729"/>
            <a:ext cx="9144000" cy="5256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8006" tIns="49002" rIns="98006" bIns="49002" numCol="1" anchor="t" anchorCtr="0" compatLnSpc="1">
            <a:prstTxWarp prst="textNoShape">
              <a:avLst/>
            </a:prstTxWarp>
          </a:bodyPr>
          <a:lstStyle>
            <a:lvl1pPr marL="367521" indent="-367521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96298" indent="-306269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25070" indent="-245013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15098" indent="-245013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05126" indent="-245013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95154" indent="-245013" algn="l" defTabSz="98005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85183" indent="-245013" algn="l" defTabSz="98005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75210" indent="-245013" algn="l" defTabSz="98005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65238" indent="-245013" algn="l" defTabSz="98005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0" lang="ko-KR" altLang="en-US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▶ </a:t>
            </a:r>
            <a:r>
              <a:rPr lang="ko-KR" altLang="en-US" dirty="0"/>
              <a:t>데이터베이스 설계의 기본</a:t>
            </a:r>
            <a:endParaRPr kumimoji="1" lang="en-US" altLang="ko-KR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잉크 1"/>
              <p14:cNvContentPartPr/>
              <p14:nvPr/>
            </p14:nvContentPartPr>
            <p14:xfrm>
              <a:off x="895320" y="2921040"/>
              <a:ext cx="178200" cy="2984760"/>
            </p14:xfrm>
          </p:contentPart>
        </mc:Choice>
        <mc:Fallback>
          <p:pic>
            <p:nvPicPr>
              <p:cNvPr id="2" name="잉크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85960" y="2911680"/>
                <a:ext cx="196920" cy="30034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C80FD472-B5A0-4D0C-A8AF-720BB1A50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2EA69837-E281-4EE7-8AE3-4348220738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2-1. Database </a:t>
            </a:r>
            <a:r>
              <a:rPr lang="ko-KR" altLang="en-US" dirty="0"/>
              <a:t>이론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39402D7F-1307-4EE6-AE6A-C4336CDF26B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260648"/>
            <a:ext cx="2013764" cy="6801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50D53772-F4BE-4433-9600-569D96A1DA95}"/>
              </a:ext>
            </a:extLst>
          </p:cNvPr>
          <p:cNvSpPr txBox="1"/>
          <p:nvPr/>
        </p:nvSpPr>
        <p:spPr>
          <a:xfrm>
            <a:off x="539552" y="1700808"/>
            <a:ext cx="763284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n-ea"/>
                <a:ea typeface="+mn-ea"/>
              </a:rPr>
              <a:t>▷ </a:t>
            </a:r>
            <a:r>
              <a:rPr lang="ko-KR" altLang="en-US" dirty="0">
                <a:latin typeface="+mn-ea"/>
                <a:ea typeface="+mn-ea"/>
              </a:rPr>
              <a:t>데이터베이스 설계의 기본</a:t>
            </a:r>
            <a:endParaRPr lang="en-US" altLang="ko-KR" dirty="0">
              <a:latin typeface="+mn-ea"/>
              <a:ea typeface="+mn-ea"/>
            </a:endParaRPr>
          </a:p>
          <a:p>
            <a:endParaRPr lang="en-US" altLang="ko-KR" dirty="0">
              <a:latin typeface="+mn-ea"/>
              <a:ea typeface="+mn-ea"/>
            </a:endParaRPr>
          </a:p>
          <a:p>
            <a:r>
              <a:rPr lang="en-US" altLang="ko-KR" dirty="0">
                <a:latin typeface="+mn-ea"/>
                <a:ea typeface="+mn-ea"/>
              </a:rPr>
              <a:t>▷ </a:t>
            </a:r>
            <a:r>
              <a:rPr lang="ko-KR" altLang="en-US" dirty="0">
                <a:latin typeface="+mn-ea"/>
                <a:ea typeface="+mn-ea"/>
              </a:rPr>
              <a:t>정규화 개념</a:t>
            </a:r>
            <a:endParaRPr lang="en-US" altLang="ko-KR" dirty="0">
              <a:latin typeface="+mn-ea"/>
              <a:ea typeface="+mn-ea"/>
            </a:endParaRPr>
          </a:p>
          <a:p>
            <a:endParaRPr lang="en-US" altLang="ko-KR" dirty="0">
              <a:latin typeface="+mn-ea"/>
              <a:ea typeface="+mn-ea"/>
            </a:endParaRPr>
          </a:p>
          <a:p>
            <a:r>
              <a:rPr lang="en-US" altLang="ko-KR" dirty="0">
                <a:latin typeface="+mn-ea"/>
                <a:ea typeface="+mn-ea"/>
              </a:rPr>
              <a:t>▷ SQL(Structured Query Language)</a:t>
            </a:r>
          </a:p>
          <a:p>
            <a:endParaRPr lang="en-US" altLang="ko-KR" dirty="0">
              <a:latin typeface="+mn-ea"/>
              <a:ea typeface="+mn-ea"/>
            </a:endParaRPr>
          </a:p>
          <a:p>
            <a:r>
              <a:rPr lang="en-US" altLang="ko-KR" dirty="0">
                <a:latin typeface="+mn-ea"/>
                <a:ea typeface="+mn-ea"/>
              </a:rPr>
              <a:t>▷ SQL - DDL </a:t>
            </a:r>
            <a:r>
              <a:rPr lang="ko-KR" altLang="en-US" dirty="0" err="1">
                <a:latin typeface="+mn-ea"/>
                <a:ea typeface="+mn-ea"/>
              </a:rPr>
              <a:t>정의어</a:t>
            </a:r>
            <a:endParaRPr lang="en-US" altLang="ko-KR" dirty="0">
              <a:latin typeface="+mn-ea"/>
              <a:ea typeface="+mn-ea"/>
            </a:endParaRPr>
          </a:p>
          <a:p>
            <a:endParaRPr lang="en-US" altLang="ko-KR" dirty="0">
              <a:latin typeface="+mn-ea"/>
              <a:ea typeface="+mn-ea"/>
            </a:endParaRPr>
          </a:p>
          <a:p>
            <a:r>
              <a:rPr lang="en-US" altLang="ko-KR" dirty="0">
                <a:latin typeface="+mn-ea"/>
                <a:ea typeface="+mn-ea"/>
              </a:rPr>
              <a:t>▷ SQL – DML </a:t>
            </a:r>
            <a:r>
              <a:rPr lang="ko-KR" altLang="en-US" dirty="0" err="1">
                <a:latin typeface="+mn-ea"/>
                <a:ea typeface="+mn-ea"/>
              </a:rPr>
              <a:t>조작어</a:t>
            </a:r>
            <a:endParaRPr lang="en-US" altLang="ko-KR" dirty="0">
              <a:latin typeface="+mn-ea"/>
              <a:ea typeface="+mn-ea"/>
            </a:endParaRPr>
          </a:p>
          <a:p>
            <a:endParaRPr lang="en-US" altLang="ko-KR" dirty="0">
              <a:latin typeface="+mn-ea"/>
              <a:ea typeface="+mn-ea"/>
            </a:endParaRPr>
          </a:p>
          <a:p>
            <a:r>
              <a:rPr lang="en-US" altLang="ko-KR" dirty="0">
                <a:latin typeface="+mn-ea"/>
                <a:ea typeface="+mn-ea"/>
              </a:rPr>
              <a:t>▷ SQL – View </a:t>
            </a:r>
            <a:r>
              <a:rPr lang="ko-KR" altLang="en-US" dirty="0">
                <a:latin typeface="+mn-ea"/>
                <a:ea typeface="+mn-ea"/>
              </a:rPr>
              <a:t>뷰</a:t>
            </a:r>
            <a:endParaRPr lang="en-US" altLang="ko-KR" dirty="0">
              <a:latin typeface="+mn-ea"/>
              <a:ea typeface="+mn-ea"/>
            </a:endParaRPr>
          </a:p>
          <a:p>
            <a:endParaRPr lang="en-US" altLang="ko-KR" dirty="0">
              <a:latin typeface="+mn-ea"/>
              <a:ea typeface="+mn-ea"/>
            </a:endParaRPr>
          </a:p>
          <a:p>
            <a:endParaRPr lang="ko-KR" altLang="en-US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01785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42" name="Rectangle 2">
            <a:extLst>
              <a:ext uri="{FF2B5EF4-FFF2-40B4-BE49-F238E27FC236}">
                <a16:creationId xmlns:a16="http://schemas.microsoft.com/office/drawing/2014/main" xmlns="" id="{6F1370F3-8A74-4B77-B5AD-A12E6FFC47C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266243" name="Rectangle 3">
            <a:extLst>
              <a:ext uri="{FF2B5EF4-FFF2-40B4-BE49-F238E27FC236}">
                <a16:creationId xmlns:a16="http://schemas.microsoft.com/office/drawing/2014/main" xmlns="" id="{2588471F-4490-4ED8-9031-2FB87BFA325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83223" y="1700808"/>
            <a:ext cx="7977554" cy="4615962"/>
          </a:xfrm>
        </p:spPr>
        <p:txBody>
          <a:bodyPr/>
          <a:lstStyle/>
          <a:p>
            <a:pPr lvl="1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dirty="0"/>
              <a:t> </a:t>
            </a:r>
            <a:r>
              <a:rPr lang="ko-KR" altLang="en-US" dirty="0"/>
              <a:t>데이터베이스 설계 단계</a:t>
            </a:r>
          </a:p>
        </p:txBody>
      </p:sp>
      <p:pic>
        <p:nvPicPr>
          <p:cNvPr id="266245" name="Picture 5">
            <a:extLst>
              <a:ext uri="{FF2B5EF4-FFF2-40B4-BE49-F238E27FC236}">
                <a16:creationId xmlns:a16="http://schemas.microsoft.com/office/drawing/2014/main" xmlns="" id="{6E877677-C215-4F50-96AC-E348E2317A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215" y="2492896"/>
            <a:ext cx="7511562" cy="36869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D57AAAE0-5952-4FA8-94CC-692901DBFF2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260648"/>
            <a:ext cx="2013764" cy="680190"/>
          </a:xfrm>
          <a:prstGeom prst="rect">
            <a:avLst/>
          </a:prstGeom>
        </p:spPr>
      </p:pic>
      <p:sp>
        <p:nvSpPr>
          <p:cNvPr id="6" name="내용 개체 틀 2">
            <a:extLst>
              <a:ext uri="{FF2B5EF4-FFF2-40B4-BE49-F238E27FC236}">
                <a16:creationId xmlns:a16="http://schemas.microsoft.com/office/drawing/2014/main" xmlns="" id="{100EAB9E-5758-48FE-8147-CBAFD6A218D6}"/>
              </a:ext>
            </a:extLst>
          </p:cNvPr>
          <p:cNvSpPr txBox="1">
            <a:spLocks/>
          </p:cNvSpPr>
          <p:nvPr/>
        </p:nvSpPr>
        <p:spPr bwMode="auto">
          <a:xfrm>
            <a:off x="232996" y="1158708"/>
            <a:ext cx="9144000" cy="5256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8006" tIns="49002" rIns="98006" bIns="49002" numCol="1" anchor="t" anchorCtr="0" compatLnSpc="1">
            <a:prstTxWarp prst="textNoShape">
              <a:avLst/>
            </a:prstTxWarp>
          </a:bodyPr>
          <a:lstStyle>
            <a:lvl1pPr marL="367521" indent="-367521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96298" indent="-306269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25070" indent="-245013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15098" indent="-245013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05126" indent="-245013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95154" indent="-245013" algn="l" defTabSz="98005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85183" indent="-245013" algn="l" defTabSz="98005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75210" indent="-245013" algn="l" defTabSz="98005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65238" indent="-245013" algn="l" defTabSz="98005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0" lang="ko-KR" altLang="en-US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▶ </a:t>
            </a:r>
            <a:r>
              <a:rPr lang="ko-KR" altLang="en-US" dirty="0"/>
              <a:t>데이터베이스 설계의 기본</a:t>
            </a:r>
            <a:endParaRPr kumimoji="1" lang="en-US" altLang="ko-KR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잉크 1"/>
              <p14:cNvContentPartPr/>
              <p14:nvPr/>
            </p14:nvContentPartPr>
            <p14:xfrm>
              <a:off x="762120" y="3105000"/>
              <a:ext cx="7207560" cy="2267280"/>
            </p14:xfrm>
          </p:contentPart>
        </mc:Choice>
        <mc:Fallback>
          <p:pic>
            <p:nvPicPr>
              <p:cNvPr id="2" name="잉크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52760" y="3095640"/>
                <a:ext cx="7226280" cy="22860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66" name="Rectangle 2">
            <a:extLst>
              <a:ext uri="{FF2B5EF4-FFF2-40B4-BE49-F238E27FC236}">
                <a16:creationId xmlns:a16="http://schemas.microsoft.com/office/drawing/2014/main" xmlns="" id="{D888F883-468C-4173-BB4A-2A1C8DC33D2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267267" name="Rectangle 3">
            <a:extLst>
              <a:ext uri="{FF2B5EF4-FFF2-40B4-BE49-F238E27FC236}">
                <a16:creationId xmlns:a16="http://schemas.microsoft.com/office/drawing/2014/main" xmlns="" id="{9E60F476-B290-47BA-9549-91593904C89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11560" y="1844824"/>
            <a:ext cx="9144000" cy="5256583"/>
          </a:xfrm>
        </p:spPr>
        <p:txBody>
          <a:bodyPr/>
          <a:lstStyle/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2400" dirty="0"/>
              <a:t> </a:t>
            </a:r>
            <a:r>
              <a:rPr lang="ko-KR" altLang="en-US" sz="2400" dirty="0"/>
              <a:t>데이터베이스 설계 시 고려 사항</a:t>
            </a:r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2400" dirty="0"/>
              <a:t>무결성 </a:t>
            </a:r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2400" dirty="0"/>
              <a:t>일관성</a:t>
            </a:r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2400" dirty="0"/>
              <a:t>회복 </a:t>
            </a:r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2400" dirty="0"/>
              <a:t>보안 </a:t>
            </a:r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2400" dirty="0"/>
              <a:t>효율성 </a:t>
            </a:r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2400" dirty="0"/>
              <a:t>데이터베이스 확장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A69982DA-0DB9-413C-851D-FEAE8286219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260648"/>
            <a:ext cx="2013764" cy="680190"/>
          </a:xfrm>
          <a:prstGeom prst="rect">
            <a:avLst/>
          </a:prstGeom>
        </p:spPr>
      </p:pic>
      <p:sp>
        <p:nvSpPr>
          <p:cNvPr id="5" name="내용 개체 틀 2">
            <a:extLst>
              <a:ext uri="{FF2B5EF4-FFF2-40B4-BE49-F238E27FC236}">
                <a16:creationId xmlns:a16="http://schemas.microsoft.com/office/drawing/2014/main" xmlns="" id="{AA175DCC-3EBB-49EE-81FB-437C23E45109}"/>
              </a:ext>
            </a:extLst>
          </p:cNvPr>
          <p:cNvSpPr txBox="1">
            <a:spLocks/>
          </p:cNvSpPr>
          <p:nvPr/>
        </p:nvSpPr>
        <p:spPr bwMode="auto">
          <a:xfrm>
            <a:off x="124529" y="1233543"/>
            <a:ext cx="9144000" cy="5256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8006" tIns="49002" rIns="98006" bIns="49002" numCol="1" anchor="t" anchorCtr="0" compatLnSpc="1">
            <a:prstTxWarp prst="textNoShape">
              <a:avLst/>
            </a:prstTxWarp>
          </a:bodyPr>
          <a:lstStyle>
            <a:lvl1pPr marL="367521" indent="-367521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96298" indent="-306269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25070" indent="-245013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15098" indent="-245013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05126" indent="-245013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95154" indent="-245013" algn="l" defTabSz="98005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85183" indent="-245013" algn="l" defTabSz="98005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75210" indent="-245013" algn="l" defTabSz="98005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65238" indent="-245013" algn="l" defTabSz="98005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0" lang="ko-KR" altLang="en-US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▶ </a:t>
            </a:r>
            <a:r>
              <a:rPr lang="ko-KR" altLang="en-US" dirty="0"/>
              <a:t>데이터베이스 설계의 기본</a:t>
            </a:r>
            <a:endParaRPr kumimoji="1" lang="en-US" altLang="ko-K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290" name="Rectangle 2">
            <a:extLst>
              <a:ext uri="{FF2B5EF4-FFF2-40B4-BE49-F238E27FC236}">
                <a16:creationId xmlns:a16="http://schemas.microsoft.com/office/drawing/2014/main" xmlns="" id="{C0DA0617-0B18-4A2F-A571-2EFB36295E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268291" name="Rectangle 3">
            <a:extLst>
              <a:ext uri="{FF2B5EF4-FFF2-40B4-BE49-F238E27FC236}">
                <a16:creationId xmlns:a16="http://schemas.microsoft.com/office/drawing/2014/main" xmlns="" id="{3A1C499C-3BBD-486E-B415-D12861C9AFE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23528" y="1733087"/>
            <a:ext cx="7977554" cy="4615962"/>
          </a:xfrm>
        </p:spPr>
        <p:txBody>
          <a:bodyPr/>
          <a:lstStyle/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2400" dirty="0"/>
              <a:t> </a:t>
            </a:r>
            <a:r>
              <a:rPr lang="ko-KR" altLang="en-US" sz="2400" dirty="0"/>
              <a:t>정규화</a:t>
            </a:r>
            <a:r>
              <a:rPr lang="en-US" altLang="ko-KR" sz="2400" dirty="0"/>
              <a:t>(normalization)</a:t>
            </a:r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2400" dirty="0"/>
              <a:t>함수적 종속성 등의 이론을 이용하여 잘못 설계된 관계형 스키마를 더 작은 속성의 세트로 쪼개어 바람직한 스키마로 만들어 가는 과정</a:t>
            </a:r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2400" dirty="0"/>
              <a:t>(ex)</a:t>
            </a:r>
          </a:p>
        </p:txBody>
      </p:sp>
      <p:pic>
        <p:nvPicPr>
          <p:cNvPr id="268293" name="Picture 5">
            <a:extLst>
              <a:ext uri="{FF2B5EF4-FFF2-40B4-BE49-F238E27FC236}">
                <a16:creationId xmlns:a16="http://schemas.microsoft.com/office/drawing/2014/main" xmlns="" id="{B7E4130A-7578-4076-AB97-13F2AD92CD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2478" y="3616259"/>
            <a:ext cx="4719043" cy="27497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382A8B80-0535-44F1-AB36-D5E69647B87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260648"/>
            <a:ext cx="2013764" cy="680190"/>
          </a:xfrm>
          <a:prstGeom prst="rect">
            <a:avLst/>
          </a:prstGeom>
        </p:spPr>
      </p:pic>
      <p:sp>
        <p:nvSpPr>
          <p:cNvPr id="6" name="내용 개체 틀 2">
            <a:extLst>
              <a:ext uri="{FF2B5EF4-FFF2-40B4-BE49-F238E27FC236}">
                <a16:creationId xmlns:a16="http://schemas.microsoft.com/office/drawing/2014/main" xmlns="" id="{68E493C0-D2F9-4F8A-9B12-6BD35935E0B5}"/>
              </a:ext>
            </a:extLst>
          </p:cNvPr>
          <p:cNvSpPr txBox="1">
            <a:spLocks/>
          </p:cNvSpPr>
          <p:nvPr/>
        </p:nvSpPr>
        <p:spPr bwMode="auto">
          <a:xfrm>
            <a:off x="80790" y="1141792"/>
            <a:ext cx="9144000" cy="5256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8006" tIns="49002" rIns="98006" bIns="49002" numCol="1" anchor="t" anchorCtr="0" compatLnSpc="1">
            <a:prstTxWarp prst="textNoShape">
              <a:avLst/>
            </a:prstTxWarp>
          </a:bodyPr>
          <a:lstStyle>
            <a:lvl1pPr marL="367521" indent="-367521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96298" indent="-306269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25070" indent="-245013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15098" indent="-245013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05126" indent="-245013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95154" indent="-245013" algn="l" defTabSz="98005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85183" indent="-245013" algn="l" defTabSz="98005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75210" indent="-245013" algn="l" defTabSz="98005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65238" indent="-245013" algn="l" defTabSz="98005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0" lang="ko-KR" altLang="en-US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▶ </a:t>
            </a:r>
            <a:r>
              <a:rPr lang="ko-KR" altLang="en-US" dirty="0"/>
              <a:t>정규화 개념</a:t>
            </a:r>
            <a:endParaRPr kumimoji="1" lang="en-US" altLang="ko-KR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잉크 1"/>
              <p14:cNvContentPartPr/>
              <p14:nvPr/>
            </p14:nvContentPartPr>
            <p14:xfrm>
              <a:off x="2394000" y="3784680"/>
              <a:ext cx="4965840" cy="1930680"/>
            </p14:xfrm>
          </p:contentPart>
        </mc:Choice>
        <mc:Fallback>
          <p:pic>
            <p:nvPicPr>
              <p:cNvPr id="2" name="잉크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384640" y="3775320"/>
                <a:ext cx="4984560" cy="19494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314" name="Rectangle 2">
            <a:extLst>
              <a:ext uri="{FF2B5EF4-FFF2-40B4-BE49-F238E27FC236}">
                <a16:creationId xmlns:a16="http://schemas.microsoft.com/office/drawing/2014/main" xmlns="" id="{47C17F02-5974-47CB-88BB-4C891BF9AD6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269315" name="Rectangle 3">
            <a:extLst>
              <a:ext uri="{FF2B5EF4-FFF2-40B4-BE49-F238E27FC236}">
                <a16:creationId xmlns:a16="http://schemas.microsoft.com/office/drawing/2014/main" xmlns="" id="{813A93FE-98BD-4CAA-86C2-D7357A9B168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75268" y="2132856"/>
            <a:ext cx="4254012" cy="4853354"/>
          </a:xfrm>
        </p:spPr>
        <p:txBody>
          <a:bodyPr/>
          <a:lstStyle/>
          <a:p>
            <a:pPr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/>
              <a:t>제</a:t>
            </a:r>
            <a:r>
              <a:rPr lang="en-US" altLang="ko-KR" sz="2000" dirty="0"/>
              <a:t>1</a:t>
            </a:r>
            <a:r>
              <a:rPr lang="ko-KR" altLang="en-US" sz="2000" dirty="0"/>
              <a:t>정규형</a:t>
            </a:r>
            <a:r>
              <a:rPr lang="en-US" altLang="ko-KR" sz="2000" dirty="0"/>
              <a:t>(1NF)</a:t>
            </a:r>
          </a:p>
          <a:p>
            <a:pPr lvl="1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/>
              <a:t>하나의 제한 조건을 둔 것으로 주어진 </a:t>
            </a:r>
            <a:r>
              <a:rPr lang="ko-KR" altLang="en-US" sz="2000" dirty="0" err="1"/>
              <a:t>릴레이션내에</a:t>
            </a:r>
            <a:r>
              <a:rPr lang="ko-KR" altLang="en-US" sz="2000" dirty="0"/>
              <a:t> 존재하는 </a:t>
            </a:r>
            <a:r>
              <a:rPr lang="ko-KR" altLang="en-US" sz="2000" dirty="0" err="1"/>
              <a:t>도메인값들이</a:t>
            </a:r>
            <a:r>
              <a:rPr lang="ko-KR" altLang="en-US" sz="2000" dirty="0"/>
              <a:t> </a:t>
            </a:r>
            <a:r>
              <a:rPr lang="ko-KR" altLang="en-US" sz="2000" dirty="0" err="1"/>
              <a:t>원자값만을</a:t>
            </a:r>
            <a:r>
              <a:rPr lang="ko-KR" altLang="en-US" sz="2000" dirty="0"/>
              <a:t> 포함하는 경우</a:t>
            </a:r>
          </a:p>
          <a:p>
            <a:pPr lvl="1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/>
              <a:t>불필요한 데이터의 중복이 발생</a:t>
            </a:r>
          </a:p>
          <a:p>
            <a:pPr lvl="1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/>
              <a:t>삽입</a:t>
            </a:r>
            <a:r>
              <a:rPr lang="en-US" altLang="ko-KR" sz="2000" dirty="0"/>
              <a:t>, </a:t>
            </a:r>
            <a:r>
              <a:rPr lang="ko-KR" altLang="en-US" sz="2000" dirty="0"/>
              <a:t>삭제</a:t>
            </a:r>
            <a:r>
              <a:rPr lang="en-US" altLang="ko-KR" sz="2000" dirty="0"/>
              <a:t>, </a:t>
            </a:r>
            <a:r>
              <a:rPr lang="ko-KR" altLang="en-US" sz="2000" dirty="0"/>
              <a:t>갱신 등의 이상현상 발생</a:t>
            </a:r>
          </a:p>
        </p:txBody>
      </p:sp>
      <p:pic>
        <p:nvPicPr>
          <p:cNvPr id="269317" name="Picture 5">
            <a:extLst>
              <a:ext uri="{FF2B5EF4-FFF2-40B4-BE49-F238E27FC236}">
                <a16:creationId xmlns:a16="http://schemas.microsoft.com/office/drawing/2014/main" xmlns="" id="{7D9E1CAD-361E-4EF4-B6EE-C1B51D2089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2708" y="1101970"/>
            <a:ext cx="4623289" cy="47859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939B297F-F494-4552-AAE7-CBE82E9C3A0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260648"/>
            <a:ext cx="2013764" cy="680190"/>
          </a:xfrm>
          <a:prstGeom prst="rect">
            <a:avLst/>
          </a:prstGeom>
        </p:spPr>
      </p:pic>
      <p:sp>
        <p:nvSpPr>
          <p:cNvPr id="6" name="내용 개체 틀 2">
            <a:extLst>
              <a:ext uri="{FF2B5EF4-FFF2-40B4-BE49-F238E27FC236}">
                <a16:creationId xmlns:a16="http://schemas.microsoft.com/office/drawing/2014/main" xmlns="" id="{DBF4A08A-247D-43C0-AE72-4AD97BE02471}"/>
              </a:ext>
            </a:extLst>
          </p:cNvPr>
          <p:cNvSpPr txBox="1">
            <a:spLocks/>
          </p:cNvSpPr>
          <p:nvPr/>
        </p:nvSpPr>
        <p:spPr bwMode="auto">
          <a:xfrm>
            <a:off x="175268" y="1327299"/>
            <a:ext cx="9144000" cy="5256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8006" tIns="49002" rIns="98006" bIns="49002" numCol="1" anchor="t" anchorCtr="0" compatLnSpc="1">
            <a:prstTxWarp prst="textNoShape">
              <a:avLst/>
            </a:prstTxWarp>
          </a:bodyPr>
          <a:lstStyle>
            <a:lvl1pPr marL="367521" indent="-367521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96298" indent="-306269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25070" indent="-245013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15098" indent="-245013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05126" indent="-245013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95154" indent="-245013" algn="l" defTabSz="98005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85183" indent="-245013" algn="l" defTabSz="98005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75210" indent="-245013" algn="l" defTabSz="98005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65238" indent="-245013" algn="l" defTabSz="98005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0" lang="ko-KR" altLang="en-US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▶ </a:t>
            </a:r>
            <a:r>
              <a:rPr lang="ko-KR" altLang="en-US" dirty="0"/>
              <a:t>정규화 개념</a:t>
            </a:r>
            <a:endParaRPr kumimoji="1" lang="en-US" altLang="ko-KR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잉크 1"/>
              <p14:cNvContentPartPr/>
              <p14:nvPr/>
            </p14:nvContentPartPr>
            <p14:xfrm>
              <a:off x="4476600" y="2101680"/>
              <a:ext cx="336960" cy="2115000"/>
            </p14:xfrm>
          </p:contentPart>
        </mc:Choice>
        <mc:Fallback>
          <p:pic>
            <p:nvPicPr>
              <p:cNvPr id="2" name="잉크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467240" y="2092320"/>
                <a:ext cx="355680" cy="21337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338" name="Rectangle 2">
            <a:extLst>
              <a:ext uri="{FF2B5EF4-FFF2-40B4-BE49-F238E27FC236}">
                <a16:creationId xmlns:a16="http://schemas.microsoft.com/office/drawing/2014/main" xmlns="" id="{605C0599-F7DB-47E6-AF55-83B98DE6EB1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270339" name="Rectangle 3">
            <a:extLst>
              <a:ext uri="{FF2B5EF4-FFF2-40B4-BE49-F238E27FC236}">
                <a16:creationId xmlns:a16="http://schemas.microsoft.com/office/drawing/2014/main" xmlns="" id="{76D9D245-AEE5-41A0-90AE-2F7A6B9F9CA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7245" y="1774209"/>
            <a:ext cx="7977554" cy="4615962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ko-KR" altLang="en-US" sz="2000" dirty="0"/>
              <a:t>제</a:t>
            </a:r>
            <a:r>
              <a:rPr lang="en-US" altLang="ko-KR" sz="2000" dirty="0"/>
              <a:t>2</a:t>
            </a:r>
            <a:r>
              <a:rPr lang="ko-KR" altLang="en-US" sz="2000" dirty="0"/>
              <a:t>정규형</a:t>
            </a:r>
            <a:r>
              <a:rPr lang="en-US" altLang="ko-KR" sz="2000" dirty="0"/>
              <a:t>(2NF)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sz="2000" dirty="0"/>
              <a:t>키가 아닌 모든 속성이 기본 키에 충분한 함수적 종속을 만족하는 정규형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sz="2000" dirty="0"/>
              <a:t>기본 키에 </a:t>
            </a:r>
            <a:r>
              <a:rPr lang="ko-KR" altLang="en-US" sz="2000" dirty="0" err="1"/>
              <a:t>이행적</a:t>
            </a:r>
            <a:r>
              <a:rPr lang="ko-KR" altLang="en-US" sz="2000" dirty="0"/>
              <a:t> 함수 종속으로 인한 이상현상 발생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ko-KR" altLang="en-US" sz="2000" dirty="0" err="1"/>
              <a:t>이행적</a:t>
            </a:r>
            <a:r>
              <a:rPr lang="ko-KR" altLang="en-US" sz="2000" dirty="0"/>
              <a:t> 함수 종속 </a:t>
            </a:r>
            <a:r>
              <a:rPr lang="en-US" altLang="ko-KR" sz="2000" dirty="0"/>
              <a:t>: A →B </a:t>
            </a:r>
            <a:r>
              <a:rPr lang="ko-KR" altLang="en-US" sz="2000" dirty="0"/>
              <a:t>와 </a:t>
            </a:r>
            <a:r>
              <a:rPr lang="en-US" altLang="ko-KR" sz="2000" dirty="0"/>
              <a:t>B →C </a:t>
            </a:r>
            <a:r>
              <a:rPr lang="ko-KR" altLang="en-US" sz="2000" dirty="0"/>
              <a:t>가 성립하면 </a:t>
            </a:r>
            <a:r>
              <a:rPr lang="en-US" altLang="ko-KR" sz="2000" dirty="0"/>
              <a:t>A →C</a:t>
            </a:r>
            <a:r>
              <a:rPr lang="ko-KR" altLang="en-US" sz="2000" dirty="0"/>
              <a:t>도 성립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sz="2000" dirty="0"/>
              <a:t>(ex)</a:t>
            </a:r>
          </a:p>
        </p:txBody>
      </p:sp>
      <p:pic>
        <p:nvPicPr>
          <p:cNvPr id="270341" name="Picture 5">
            <a:extLst>
              <a:ext uri="{FF2B5EF4-FFF2-40B4-BE49-F238E27FC236}">
                <a16:creationId xmlns:a16="http://schemas.microsoft.com/office/drawing/2014/main" xmlns="" id="{54A7A1D8-8880-45A1-9A83-11BEE90CDC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3" y="3867524"/>
            <a:ext cx="5729679" cy="24166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1B0E0506-A587-47AB-A816-307D0A2EF1C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260648"/>
            <a:ext cx="2013764" cy="680190"/>
          </a:xfrm>
          <a:prstGeom prst="rect">
            <a:avLst/>
          </a:prstGeom>
        </p:spPr>
      </p:pic>
      <p:sp>
        <p:nvSpPr>
          <p:cNvPr id="6" name="내용 개체 틀 2">
            <a:extLst>
              <a:ext uri="{FF2B5EF4-FFF2-40B4-BE49-F238E27FC236}">
                <a16:creationId xmlns:a16="http://schemas.microsoft.com/office/drawing/2014/main" xmlns="" id="{B701659A-9F07-47CB-8D37-01DBC5DDB5E4}"/>
              </a:ext>
            </a:extLst>
          </p:cNvPr>
          <p:cNvSpPr txBox="1">
            <a:spLocks/>
          </p:cNvSpPr>
          <p:nvPr/>
        </p:nvSpPr>
        <p:spPr bwMode="auto">
          <a:xfrm>
            <a:off x="20920" y="1193539"/>
            <a:ext cx="9144000" cy="5256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8006" tIns="49002" rIns="98006" bIns="49002" numCol="1" anchor="t" anchorCtr="0" compatLnSpc="1">
            <a:prstTxWarp prst="textNoShape">
              <a:avLst/>
            </a:prstTxWarp>
          </a:bodyPr>
          <a:lstStyle>
            <a:lvl1pPr marL="367521" indent="-367521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96298" indent="-306269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25070" indent="-245013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15098" indent="-245013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05126" indent="-245013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95154" indent="-245013" algn="l" defTabSz="98005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85183" indent="-245013" algn="l" defTabSz="98005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75210" indent="-245013" algn="l" defTabSz="98005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65238" indent="-245013" algn="l" defTabSz="98005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0" lang="ko-KR" altLang="en-US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▶ </a:t>
            </a:r>
            <a:r>
              <a:rPr lang="ko-KR" altLang="en-US" dirty="0"/>
              <a:t>정규화 개념</a:t>
            </a:r>
            <a:endParaRPr kumimoji="1" lang="en-US" altLang="ko-KR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잉크 1"/>
              <p14:cNvContentPartPr/>
              <p14:nvPr/>
            </p14:nvContentPartPr>
            <p14:xfrm>
              <a:off x="1498680" y="4896000"/>
              <a:ext cx="470160" cy="946440"/>
            </p14:xfrm>
          </p:contentPart>
        </mc:Choice>
        <mc:Fallback>
          <p:pic>
            <p:nvPicPr>
              <p:cNvPr id="2" name="잉크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89320" y="4886640"/>
                <a:ext cx="488880" cy="9651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362" name="Rectangle 2">
            <a:extLst>
              <a:ext uri="{FF2B5EF4-FFF2-40B4-BE49-F238E27FC236}">
                <a16:creationId xmlns:a16="http://schemas.microsoft.com/office/drawing/2014/main" xmlns="" id="{74960E37-48F8-40D7-9DB2-0020B587649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271363" name="Rectangle 3">
            <a:extLst>
              <a:ext uri="{FF2B5EF4-FFF2-40B4-BE49-F238E27FC236}">
                <a16:creationId xmlns:a16="http://schemas.microsoft.com/office/drawing/2014/main" xmlns="" id="{9941CE8C-7692-4829-9BC1-DE72904F2F3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59808" y="1981390"/>
            <a:ext cx="7977554" cy="4615962"/>
          </a:xfrm>
        </p:spPr>
        <p:txBody>
          <a:bodyPr/>
          <a:lstStyle/>
          <a:p>
            <a:r>
              <a:rPr lang="ko-KR" altLang="en-US" sz="2400" dirty="0"/>
              <a:t>제</a:t>
            </a:r>
            <a:r>
              <a:rPr lang="en-US" altLang="ko-KR" sz="2400" dirty="0"/>
              <a:t>3</a:t>
            </a:r>
            <a:r>
              <a:rPr lang="ko-KR" altLang="en-US" sz="2400" dirty="0"/>
              <a:t>정규형</a:t>
            </a:r>
            <a:r>
              <a:rPr lang="en-US" altLang="ko-KR" sz="2400" dirty="0"/>
              <a:t>(3NF)</a:t>
            </a:r>
          </a:p>
          <a:p>
            <a:pPr lvl="1"/>
            <a:r>
              <a:rPr lang="ko-KR" altLang="en-US" sz="2400" dirty="0"/>
              <a:t>제</a:t>
            </a:r>
            <a:r>
              <a:rPr lang="en-US" altLang="ko-KR" sz="2400" dirty="0"/>
              <a:t>2</a:t>
            </a:r>
            <a:r>
              <a:rPr lang="ko-KR" altLang="en-US" sz="2400" dirty="0"/>
              <a:t>정규형을 만족하고 모든 키가 아닌 속성이 기본 키에 대해 </a:t>
            </a:r>
            <a:r>
              <a:rPr lang="ko-KR" altLang="en-US" sz="2400" dirty="0" err="1"/>
              <a:t>이행적</a:t>
            </a:r>
            <a:r>
              <a:rPr lang="ko-KR" altLang="en-US" sz="2400" dirty="0"/>
              <a:t> 함수 종속이 아닌 경우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sz="2400" dirty="0"/>
              <a:t>후보 키가 서로 중첩되는 경우 적용 불가능 </a:t>
            </a:r>
          </a:p>
          <a:p>
            <a:pPr lvl="1"/>
            <a:r>
              <a:rPr lang="en-US" altLang="ko-KR" sz="2400" dirty="0"/>
              <a:t>(ex)</a:t>
            </a:r>
          </a:p>
        </p:txBody>
      </p:sp>
      <p:pic>
        <p:nvPicPr>
          <p:cNvPr id="271365" name="Picture 5">
            <a:extLst>
              <a:ext uri="{FF2B5EF4-FFF2-40B4-BE49-F238E27FC236}">
                <a16:creationId xmlns:a16="http://schemas.microsoft.com/office/drawing/2014/main" xmlns="" id="{AD6EF719-F7A0-4AE3-8AA0-E02BB987E9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9309" y="3645024"/>
            <a:ext cx="5205382" cy="2591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1A5B935F-0C6E-4960-BFA1-F7D61E89E9E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260648"/>
            <a:ext cx="2013764" cy="680190"/>
          </a:xfrm>
          <a:prstGeom prst="rect">
            <a:avLst/>
          </a:prstGeom>
        </p:spPr>
      </p:pic>
      <p:sp>
        <p:nvSpPr>
          <p:cNvPr id="6" name="내용 개체 틀 2">
            <a:extLst>
              <a:ext uri="{FF2B5EF4-FFF2-40B4-BE49-F238E27FC236}">
                <a16:creationId xmlns:a16="http://schemas.microsoft.com/office/drawing/2014/main" xmlns="" id="{81D355B1-6724-4C5A-ABF3-8F07C0BB938E}"/>
              </a:ext>
            </a:extLst>
          </p:cNvPr>
          <p:cNvSpPr txBox="1">
            <a:spLocks/>
          </p:cNvSpPr>
          <p:nvPr/>
        </p:nvSpPr>
        <p:spPr bwMode="auto">
          <a:xfrm>
            <a:off x="91030" y="1322412"/>
            <a:ext cx="9144000" cy="5256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8006" tIns="49002" rIns="98006" bIns="49002" numCol="1" anchor="t" anchorCtr="0" compatLnSpc="1">
            <a:prstTxWarp prst="textNoShape">
              <a:avLst/>
            </a:prstTxWarp>
          </a:bodyPr>
          <a:lstStyle>
            <a:lvl1pPr marL="367521" indent="-367521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96298" indent="-306269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25070" indent="-245013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15098" indent="-245013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05126" indent="-245013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95154" indent="-245013" algn="l" defTabSz="98005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85183" indent="-245013" algn="l" defTabSz="98005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75210" indent="-245013" algn="l" defTabSz="98005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65238" indent="-245013" algn="l" defTabSz="98005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0" lang="ko-KR" altLang="en-US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▶ </a:t>
            </a:r>
            <a:r>
              <a:rPr lang="ko-KR" altLang="en-US" dirty="0"/>
              <a:t>정규화 개념</a:t>
            </a:r>
            <a:endParaRPr kumimoji="1" lang="en-US" altLang="ko-KR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잉크 1"/>
              <p14:cNvContentPartPr/>
              <p14:nvPr/>
            </p14:nvContentPartPr>
            <p14:xfrm>
              <a:off x="1371600" y="5130720"/>
              <a:ext cx="584640" cy="641880"/>
            </p14:xfrm>
          </p:contentPart>
        </mc:Choice>
        <mc:Fallback>
          <p:pic>
            <p:nvPicPr>
              <p:cNvPr id="2" name="잉크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62240" y="5121360"/>
                <a:ext cx="603360" cy="6606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386" name="Rectangle 2">
            <a:extLst>
              <a:ext uri="{FF2B5EF4-FFF2-40B4-BE49-F238E27FC236}">
                <a16:creationId xmlns:a16="http://schemas.microsoft.com/office/drawing/2014/main" xmlns="" id="{47C21E5F-F9FC-47CB-8E6B-6A7FDFA1772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272387" name="Rectangle 3">
            <a:extLst>
              <a:ext uri="{FF2B5EF4-FFF2-40B4-BE49-F238E27FC236}">
                <a16:creationId xmlns:a16="http://schemas.microsoft.com/office/drawing/2014/main" xmlns="" id="{2E6B6EB4-9CCF-4B41-8CE6-9B0439699BA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83223" y="1963033"/>
            <a:ext cx="7977554" cy="4615962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ko-KR" altLang="en-US" sz="2000"/>
              <a:t>보이스 코드 정규형</a:t>
            </a:r>
            <a:r>
              <a:rPr lang="en-US" altLang="ko-KR" sz="2000"/>
              <a:t>(BCNF)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sz="2000"/>
              <a:t>제</a:t>
            </a:r>
            <a:r>
              <a:rPr lang="en-US" altLang="ko-KR" sz="2000"/>
              <a:t>3</a:t>
            </a:r>
            <a:r>
              <a:rPr lang="ko-KR" altLang="en-US" sz="2000"/>
              <a:t>정규형의 특수한 경우로 강한 제</a:t>
            </a:r>
            <a:r>
              <a:rPr lang="en-US" altLang="ko-KR" sz="2000"/>
              <a:t>3</a:t>
            </a:r>
            <a:r>
              <a:rPr lang="ko-KR" altLang="en-US" sz="2000"/>
              <a:t>정규형이라고도 함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sz="2000"/>
              <a:t>모든 결정자가 후보 키를 갖는 릴레이션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sz="2000"/>
              <a:t>(ex)</a:t>
            </a:r>
          </a:p>
        </p:txBody>
      </p:sp>
      <p:pic>
        <p:nvPicPr>
          <p:cNvPr id="272389" name="Picture 5">
            <a:extLst>
              <a:ext uri="{FF2B5EF4-FFF2-40B4-BE49-F238E27FC236}">
                <a16:creationId xmlns:a16="http://schemas.microsoft.com/office/drawing/2014/main" xmlns="" id="{192EC7A7-1F35-4335-BA06-EE9D8561E4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3429000"/>
            <a:ext cx="6261052" cy="29931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EDBD50BA-EEDB-4E86-9BA7-DD454DD1978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260648"/>
            <a:ext cx="2013764" cy="680190"/>
          </a:xfrm>
          <a:prstGeom prst="rect">
            <a:avLst/>
          </a:prstGeom>
        </p:spPr>
      </p:pic>
      <p:sp>
        <p:nvSpPr>
          <p:cNvPr id="7" name="내용 개체 틀 2">
            <a:extLst>
              <a:ext uri="{FF2B5EF4-FFF2-40B4-BE49-F238E27FC236}">
                <a16:creationId xmlns:a16="http://schemas.microsoft.com/office/drawing/2014/main" xmlns="" id="{9122628C-D762-4251-84ED-710C3C9EBDBE}"/>
              </a:ext>
            </a:extLst>
          </p:cNvPr>
          <p:cNvSpPr txBox="1">
            <a:spLocks/>
          </p:cNvSpPr>
          <p:nvPr/>
        </p:nvSpPr>
        <p:spPr bwMode="auto">
          <a:xfrm>
            <a:off x="251520" y="1322412"/>
            <a:ext cx="9144000" cy="5256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8006" tIns="49002" rIns="98006" bIns="49002" numCol="1" anchor="t" anchorCtr="0" compatLnSpc="1">
            <a:prstTxWarp prst="textNoShape">
              <a:avLst/>
            </a:prstTxWarp>
          </a:bodyPr>
          <a:lstStyle>
            <a:lvl1pPr marL="367521" indent="-367521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96298" indent="-306269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25070" indent="-245013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15098" indent="-245013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05126" indent="-245013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95154" indent="-245013" algn="l" defTabSz="98005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85183" indent="-245013" algn="l" defTabSz="98005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75210" indent="-245013" algn="l" defTabSz="98005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65238" indent="-245013" algn="l" defTabSz="98005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0" lang="ko-KR" altLang="en-US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▶ </a:t>
            </a:r>
            <a:r>
              <a:rPr lang="ko-KR" altLang="en-US" dirty="0"/>
              <a:t>정규화 개념</a:t>
            </a:r>
            <a:endParaRPr kumimoji="1" lang="en-US" altLang="ko-KR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잉크 1"/>
              <p14:cNvContentPartPr/>
              <p14:nvPr/>
            </p14:nvContentPartPr>
            <p14:xfrm>
              <a:off x="996840" y="4889520"/>
              <a:ext cx="711720" cy="1098720"/>
            </p14:xfrm>
          </p:contentPart>
        </mc:Choice>
        <mc:Fallback>
          <p:pic>
            <p:nvPicPr>
              <p:cNvPr id="2" name="잉크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87480" y="4880160"/>
                <a:ext cx="730440" cy="11174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410" name="Rectangle 2">
            <a:extLst>
              <a:ext uri="{FF2B5EF4-FFF2-40B4-BE49-F238E27FC236}">
                <a16:creationId xmlns:a16="http://schemas.microsoft.com/office/drawing/2014/main" xmlns="" id="{80548B49-EC34-49AA-9721-0CAD5FF0A9B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273411" name="Rectangle 3">
            <a:extLst>
              <a:ext uri="{FF2B5EF4-FFF2-40B4-BE49-F238E27FC236}">
                <a16:creationId xmlns:a16="http://schemas.microsoft.com/office/drawing/2014/main" xmlns="" id="{D2206CBD-A4E5-4695-8378-8E85EBC6CB2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83223" y="1700808"/>
            <a:ext cx="7977554" cy="4615962"/>
          </a:xfrm>
        </p:spPr>
        <p:txBody>
          <a:bodyPr/>
          <a:lstStyle/>
          <a:p>
            <a:pPr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/>
              <a:t>제</a:t>
            </a:r>
            <a:r>
              <a:rPr lang="en-US" altLang="ko-KR" sz="2000" dirty="0"/>
              <a:t>4</a:t>
            </a:r>
            <a:r>
              <a:rPr lang="ko-KR" altLang="en-US" sz="2000" dirty="0"/>
              <a:t>정규형</a:t>
            </a:r>
            <a:r>
              <a:rPr lang="en-US" altLang="ko-KR" sz="2000" dirty="0"/>
              <a:t>(4NF)</a:t>
            </a:r>
          </a:p>
          <a:p>
            <a:pPr lvl="1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/>
              <a:t>BCNF</a:t>
            </a:r>
            <a:r>
              <a:rPr lang="ko-KR" altLang="en-US" sz="2000" dirty="0"/>
              <a:t>에 속하고 모든 다치 종속</a:t>
            </a:r>
            <a:r>
              <a:rPr lang="en-US" altLang="ko-KR" sz="2000" dirty="0"/>
              <a:t>(MVD, </a:t>
            </a:r>
            <a:r>
              <a:rPr lang="en-US" altLang="ko-KR" sz="2000" dirty="0" err="1"/>
              <a:t>MultiValued</a:t>
            </a:r>
            <a:r>
              <a:rPr lang="en-US" altLang="ko-KR" sz="2000" dirty="0"/>
              <a:t> Dependency)</a:t>
            </a:r>
            <a:r>
              <a:rPr lang="ko-KR" altLang="en-US" sz="2000" dirty="0"/>
              <a:t>이 함수 종속일 경우</a:t>
            </a:r>
          </a:p>
          <a:p>
            <a:pPr lvl="1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 err="1"/>
              <a:t>다치종속</a:t>
            </a:r>
            <a:r>
              <a:rPr lang="en-US" altLang="ko-KR" sz="2000" dirty="0"/>
              <a:t>(MVD)</a:t>
            </a:r>
          </a:p>
          <a:p>
            <a:pPr lvl="2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/>
              <a:t>릴레이션 </a:t>
            </a:r>
            <a:r>
              <a:rPr lang="en-US" altLang="ko-KR" sz="2000" dirty="0"/>
              <a:t>R</a:t>
            </a:r>
            <a:r>
              <a:rPr lang="ko-KR" altLang="en-US" sz="2000" dirty="0"/>
              <a:t>의 </a:t>
            </a:r>
            <a:r>
              <a:rPr lang="ko-KR" altLang="en-US" sz="2000" dirty="0" err="1"/>
              <a:t>애트리뷰트</a:t>
            </a:r>
            <a:r>
              <a:rPr lang="ko-KR" altLang="en-US" sz="2000" dirty="0"/>
              <a:t> </a:t>
            </a:r>
            <a:r>
              <a:rPr lang="en-US" altLang="ko-KR" sz="2000" dirty="0"/>
              <a:t>A,B,C</a:t>
            </a:r>
            <a:r>
              <a:rPr lang="ko-KR" altLang="en-US" sz="2000" dirty="0"/>
              <a:t>에서 </a:t>
            </a:r>
            <a:r>
              <a:rPr lang="en-US" altLang="ko-KR" sz="2000" dirty="0"/>
              <a:t>(A, C) </a:t>
            </a:r>
            <a:r>
              <a:rPr lang="ko-KR" altLang="en-US" sz="2000" dirty="0"/>
              <a:t>값에 대응되는 </a:t>
            </a:r>
            <a:r>
              <a:rPr lang="en-US" altLang="ko-KR" sz="2000" dirty="0"/>
              <a:t>B</a:t>
            </a:r>
            <a:r>
              <a:rPr lang="ko-KR" altLang="en-US" sz="2000" dirty="0"/>
              <a:t>의 값이 </a:t>
            </a:r>
            <a:r>
              <a:rPr lang="en-US" altLang="ko-KR" sz="2000" dirty="0"/>
              <a:t>A</a:t>
            </a:r>
            <a:r>
              <a:rPr lang="ko-KR" altLang="en-US" sz="2000" dirty="0"/>
              <a:t>에만 종속되고 </a:t>
            </a:r>
            <a:r>
              <a:rPr lang="en-US" altLang="ko-KR" sz="2000" dirty="0"/>
              <a:t>C</a:t>
            </a:r>
            <a:r>
              <a:rPr lang="ko-KR" altLang="en-US" sz="2000" dirty="0"/>
              <a:t>값에는 독립적이면 </a:t>
            </a:r>
            <a:r>
              <a:rPr lang="en-US" altLang="ko-KR" sz="2000" dirty="0"/>
              <a:t>B</a:t>
            </a:r>
            <a:r>
              <a:rPr lang="ko-KR" altLang="en-US" sz="2000" dirty="0"/>
              <a:t>는 </a:t>
            </a:r>
            <a:r>
              <a:rPr lang="en-US" altLang="ko-KR" sz="2000" dirty="0"/>
              <a:t>A</a:t>
            </a:r>
            <a:r>
              <a:rPr lang="ko-KR" altLang="en-US" sz="2000" dirty="0"/>
              <a:t>에 </a:t>
            </a:r>
            <a:r>
              <a:rPr lang="ko-KR" altLang="en-US" sz="2000" dirty="0" err="1"/>
              <a:t>다치종속임</a:t>
            </a:r>
            <a:r>
              <a:rPr lang="ko-KR" altLang="en-US" sz="2000" dirty="0"/>
              <a:t> </a:t>
            </a:r>
            <a:r>
              <a:rPr lang="en-US" altLang="ko-KR" sz="2000" dirty="0"/>
              <a:t>(A -&gt;&gt; B</a:t>
            </a:r>
            <a:r>
              <a:rPr lang="ko-KR" altLang="en-US" sz="2000" dirty="0"/>
              <a:t>로 표기</a:t>
            </a:r>
            <a:r>
              <a:rPr lang="en-US" altLang="ko-KR" sz="2000" dirty="0"/>
              <a:t>) </a:t>
            </a:r>
          </a:p>
          <a:p>
            <a:pPr lvl="1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/>
              <a:t>Fagin</a:t>
            </a:r>
            <a:r>
              <a:rPr lang="ko-KR" altLang="en-US" sz="2000" dirty="0"/>
              <a:t>의 정리</a:t>
            </a:r>
          </a:p>
          <a:p>
            <a:pPr lvl="2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/>
              <a:t>R(A,B,C)</a:t>
            </a:r>
            <a:r>
              <a:rPr lang="ko-KR" altLang="en-US" sz="2000" dirty="0"/>
              <a:t>에서 </a:t>
            </a:r>
            <a:r>
              <a:rPr lang="en-US" altLang="ko-KR" sz="2000" dirty="0"/>
              <a:t>A -&gt;&gt; B|C</a:t>
            </a:r>
            <a:r>
              <a:rPr lang="ko-KR" altLang="en-US" sz="2000" dirty="0"/>
              <a:t>가 존재하면 </a:t>
            </a:r>
            <a:r>
              <a:rPr lang="en-US" altLang="ko-KR" sz="2000" dirty="0"/>
              <a:t>R(A, B)</a:t>
            </a:r>
            <a:r>
              <a:rPr lang="ko-KR" altLang="en-US" sz="2000" dirty="0"/>
              <a:t>와 </a:t>
            </a:r>
            <a:r>
              <a:rPr lang="en-US" altLang="ko-KR" sz="2000" dirty="0"/>
              <a:t>R(A, C)</a:t>
            </a:r>
            <a:r>
              <a:rPr lang="ko-KR" altLang="en-US" sz="2000" dirty="0"/>
              <a:t>로 분해가능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567F2BDF-A455-4741-A1AF-B72EFE1D410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260648"/>
            <a:ext cx="2013764" cy="680190"/>
          </a:xfrm>
          <a:prstGeom prst="rect">
            <a:avLst/>
          </a:prstGeom>
        </p:spPr>
      </p:pic>
      <p:sp>
        <p:nvSpPr>
          <p:cNvPr id="6" name="내용 개체 틀 2">
            <a:extLst>
              <a:ext uri="{FF2B5EF4-FFF2-40B4-BE49-F238E27FC236}">
                <a16:creationId xmlns:a16="http://schemas.microsoft.com/office/drawing/2014/main" xmlns="" id="{17BAE453-DD12-4EC6-9364-4C40AC759B24}"/>
              </a:ext>
            </a:extLst>
          </p:cNvPr>
          <p:cNvSpPr txBox="1">
            <a:spLocks/>
          </p:cNvSpPr>
          <p:nvPr/>
        </p:nvSpPr>
        <p:spPr bwMode="auto">
          <a:xfrm>
            <a:off x="107504" y="1077778"/>
            <a:ext cx="9144000" cy="5256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8006" tIns="49002" rIns="98006" bIns="49002" numCol="1" anchor="t" anchorCtr="0" compatLnSpc="1">
            <a:prstTxWarp prst="textNoShape">
              <a:avLst/>
            </a:prstTxWarp>
          </a:bodyPr>
          <a:lstStyle>
            <a:lvl1pPr marL="367521" indent="-367521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96298" indent="-306269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25070" indent="-245013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15098" indent="-245013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05126" indent="-245013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95154" indent="-245013" algn="l" defTabSz="98005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85183" indent="-245013" algn="l" defTabSz="98005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75210" indent="-245013" algn="l" defTabSz="98005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65238" indent="-245013" algn="l" defTabSz="98005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0" lang="ko-KR" altLang="en-US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▶ </a:t>
            </a:r>
            <a:r>
              <a:rPr lang="ko-KR" altLang="en-US" dirty="0"/>
              <a:t>정규화 개념</a:t>
            </a:r>
            <a:endParaRPr kumimoji="1" lang="en-US" altLang="ko-K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466" name="Rectangle 2">
            <a:extLst>
              <a:ext uri="{FF2B5EF4-FFF2-40B4-BE49-F238E27FC236}">
                <a16:creationId xmlns:a16="http://schemas.microsoft.com/office/drawing/2014/main" xmlns="" id="{847F530E-2A6B-4480-A637-973EF3A0103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318467" name="Rectangle 3">
            <a:extLst>
              <a:ext uri="{FF2B5EF4-FFF2-40B4-BE49-F238E27FC236}">
                <a16:creationId xmlns:a16="http://schemas.microsoft.com/office/drawing/2014/main" xmlns="" id="{C2FB1842-CE45-47BB-8BD8-EBCC996567D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83223" y="1206012"/>
            <a:ext cx="7977554" cy="4615962"/>
          </a:xfrm>
        </p:spPr>
        <p:txBody>
          <a:bodyPr/>
          <a:lstStyle/>
          <a:p>
            <a:pPr marL="490029" lvl="1" indent="0">
              <a:lnSpc>
                <a:spcPct val="130000"/>
              </a:lnSpc>
              <a:buNone/>
            </a:pPr>
            <a:endParaRPr lang="en-US" altLang="ko-KR" dirty="0"/>
          </a:p>
          <a:p>
            <a:pPr lvl="1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en-US" altLang="ko-KR" dirty="0"/>
              <a:t>(ex)</a:t>
            </a:r>
          </a:p>
        </p:txBody>
      </p:sp>
      <p:pic>
        <p:nvPicPr>
          <p:cNvPr id="318468" name="Picture 4">
            <a:extLst>
              <a:ext uri="{FF2B5EF4-FFF2-40B4-BE49-F238E27FC236}">
                <a16:creationId xmlns:a16="http://schemas.microsoft.com/office/drawing/2014/main" xmlns="" id="{C2B232B7-9394-4E27-A8CC-1E37F7E5BF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306" y="2996952"/>
            <a:ext cx="7709388" cy="22889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0FB0B28C-ABD6-48B0-B66F-0443B7FCA4E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260648"/>
            <a:ext cx="2013764" cy="680190"/>
          </a:xfrm>
          <a:prstGeom prst="rect">
            <a:avLst/>
          </a:prstGeom>
        </p:spPr>
      </p:pic>
      <p:sp>
        <p:nvSpPr>
          <p:cNvPr id="6" name="내용 개체 틀 2">
            <a:extLst>
              <a:ext uri="{FF2B5EF4-FFF2-40B4-BE49-F238E27FC236}">
                <a16:creationId xmlns:a16="http://schemas.microsoft.com/office/drawing/2014/main" xmlns="" id="{93D11F3E-39FB-436A-808B-69D53FA09563}"/>
              </a:ext>
            </a:extLst>
          </p:cNvPr>
          <p:cNvSpPr txBox="1">
            <a:spLocks/>
          </p:cNvSpPr>
          <p:nvPr/>
        </p:nvSpPr>
        <p:spPr bwMode="auto">
          <a:xfrm>
            <a:off x="107504" y="1205778"/>
            <a:ext cx="9144000" cy="5256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8006" tIns="49002" rIns="98006" bIns="49002" numCol="1" anchor="t" anchorCtr="0" compatLnSpc="1">
            <a:prstTxWarp prst="textNoShape">
              <a:avLst/>
            </a:prstTxWarp>
          </a:bodyPr>
          <a:lstStyle>
            <a:lvl1pPr marL="367521" indent="-367521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96298" indent="-306269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25070" indent="-245013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15098" indent="-245013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05126" indent="-245013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95154" indent="-245013" algn="l" defTabSz="98005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85183" indent="-245013" algn="l" defTabSz="98005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75210" indent="-245013" algn="l" defTabSz="98005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65238" indent="-245013" algn="l" defTabSz="98005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0" lang="ko-KR" altLang="en-US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▶ </a:t>
            </a:r>
            <a:r>
              <a:rPr lang="ko-KR" altLang="en-US" dirty="0"/>
              <a:t>제 </a:t>
            </a:r>
            <a:r>
              <a:rPr lang="en-US" altLang="ko-KR" dirty="0"/>
              <a:t>4</a:t>
            </a:r>
            <a:r>
              <a:rPr lang="ko-KR" altLang="en-US" dirty="0"/>
              <a:t>정규형</a:t>
            </a:r>
            <a:r>
              <a:rPr lang="en-US" altLang="ko-KR" dirty="0"/>
              <a:t>(NF) </a:t>
            </a:r>
            <a:r>
              <a:rPr lang="ko-KR" altLang="en-US" dirty="0"/>
              <a:t>예시</a:t>
            </a:r>
            <a:endParaRPr kumimoji="1" lang="en-US" altLang="ko-KR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잉크 1"/>
              <p14:cNvContentPartPr/>
              <p14:nvPr/>
            </p14:nvContentPartPr>
            <p14:xfrm>
              <a:off x="120600" y="2965320"/>
              <a:ext cx="330480" cy="1181520"/>
            </p14:xfrm>
          </p:contentPart>
        </mc:Choice>
        <mc:Fallback>
          <p:pic>
            <p:nvPicPr>
              <p:cNvPr id="2" name="잉크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1240" y="2955960"/>
                <a:ext cx="349200" cy="12002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434" name="Rectangle 2">
            <a:extLst>
              <a:ext uri="{FF2B5EF4-FFF2-40B4-BE49-F238E27FC236}">
                <a16:creationId xmlns:a16="http://schemas.microsoft.com/office/drawing/2014/main" xmlns="" id="{3A369353-1317-4CD1-8A60-F5E18C694F1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274435" name="Rectangle 3">
            <a:extLst>
              <a:ext uri="{FF2B5EF4-FFF2-40B4-BE49-F238E27FC236}">
                <a16:creationId xmlns:a16="http://schemas.microsoft.com/office/drawing/2014/main" xmlns="" id="{C2A08E51-92F1-454D-A3B3-1FE92191A15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60573" y="1772816"/>
            <a:ext cx="4120662" cy="4615962"/>
          </a:xfrm>
        </p:spPr>
        <p:txBody>
          <a:bodyPr/>
          <a:lstStyle/>
          <a:p>
            <a:pPr>
              <a:lnSpc>
                <a:spcPct val="160000"/>
              </a:lnSpc>
            </a:pPr>
            <a:r>
              <a:rPr lang="ko-KR" altLang="en-US" sz="2000" dirty="0"/>
              <a:t>제</a:t>
            </a:r>
            <a:r>
              <a:rPr lang="en-US" altLang="ko-KR" sz="2000" dirty="0"/>
              <a:t>5</a:t>
            </a:r>
            <a:r>
              <a:rPr lang="ko-KR" altLang="en-US" sz="2000" dirty="0"/>
              <a:t>정규형</a:t>
            </a:r>
            <a:r>
              <a:rPr lang="en-US" altLang="ko-KR" sz="2000" dirty="0"/>
              <a:t>(5NF)</a:t>
            </a:r>
          </a:p>
          <a:p>
            <a:pPr lvl="1">
              <a:lnSpc>
                <a:spcPct val="160000"/>
              </a:lnSpc>
            </a:pPr>
            <a:r>
              <a:rPr lang="ko-KR" altLang="en-US" sz="2000" dirty="0" err="1"/>
              <a:t>릴레이션에</a:t>
            </a:r>
            <a:r>
              <a:rPr lang="ko-KR" altLang="en-US" sz="2000" dirty="0"/>
              <a:t> 존재하는 모든 종속이 릴레이션의 후보 키를 통해서 성립할 경우</a:t>
            </a:r>
          </a:p>
          <a:p>
            <a:pPr lvl="1">
              <a:lnSpc>
                <a:spcPct val="160000"/>
              </a:lnSpc>
            </a:pPr>
            <a:r>
              <a:rPr lang="en-US" altLang="ko-KR" sz="2000" dirty="0"/>
              <a:t>Projection Join Normal Form(PJ/NF)</a:t>
            </a:r>
          </a:p>
        </p:txBody>
      </p:sp>
      <p:pic>
        <p:nvPicPr>
          <p:cNvPr id="274441" name="Picture 9">
            <a:extLst>
              <a:ext uri="{FF2B5EF4-FFF2-40B4-BE49-F238E27FC236}">
                <a16:creationId xmlns:a16="http://schemas.microsoft.com/office/drawing/2014/main" xmlns="" id="{3F707BCC-DA24-4417-BE37-3B205A1339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1657366"/>
            <a:ext cx="3121918" cy="47419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74443" name="Rectangle 11">
            <a:extLst>
              <a:ext uri="{FF2B5EF4-FFF2-40B4-BE49-F238E27FC236}">
                <a16:creationId xmlns:a16="http://schemas.microsoft.com/office/drawing/2014/main" xmlns="" id="{87340482-2572-46DA-AF32-063E8F9395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64088" y="980729"/>
            <a:ext cx="4120662" cy="461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m"/>
              <a:defRPr kumimoji="1" sz="28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spcBef>
                <a:spcPct val="20000"/>
              </a:spcBef>
              <a:buClr>
                <a:srgbClr val="009999"/>
              </a:buClr>
              <a:buSzPct val="70000"/>
              <a:buFont typeface="Wingdings" panose="05000000000000000000" pitchFamily="2" charset="2"/>
              <a:buChar char="q"/>
              <a:defRPr kumimoji="1" sz="24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spcBef>
                <a:spcPct val="20000"/>
              </a:spcBef>
              <a:buClr>
                <a:srgbClr val="993366"/>
              </a:buClr>
              <a:buChar char="•"/>
              <a:defRPr kumimoji="1" sz="20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lr>
                <a:srgbClr val="FF6600"/>
              </a:buClr>
              <a:buFont typeface="Wingdings" panose="05000000000000000000" pitchFamily="2" charset="2"/>
              <a:buChar char="§"/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16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16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16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16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0" indent="0">
              <a:lnSpc>
                <a:spcPct val="160000"/>
              </a:lnSpc>
              <a:buClrTx/>
              <a:buNone/>
            </a:pPr>
            <a:r>
              <a:rPr lang="ko-KR" altLang="en-US" sz="2000" dirty="0"/>
              <a:t>   정규형 간의 관계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78B7A000-5291-4B93-8F13-F9FB3E77C3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260648"/>
            <a:ext cx="2013764" cy="680190"/>
          </a:xfrm>
          <a:prstGeom prst="rect">
            <a:avLst/>
          </a:prstGeom>
        </p:spPr>
      </p:pic>
      <p:sp>
        <p:nvSpPr>
          <p:cNvPr id="7" name="내용 개체 틀 2">
            <a:extLst>
              <a:ext uri="{FF2B5EF4-FFF2-40B4-BE49-F238E27FC236}">
                <a16:creationId xmlns:a16="http://schemas.microsoft.com/office/drawing/2014/main" xmlns="" id="{0AFDF373-94D1-490A-9DD3-88735C9B8773}"/>
              </a:ext>
            </a:extLst>
          </p:cNvPr>
          <p:cNvSpPr txBox="1">
            <a:spLocks/>
          </p:cNvSpPr>
          <p:nvPr/>
        </p:nvSpPr>
        <p:spPr bwMode="auto">
          <a:xfrm>
            <a:off x="251520" y="1193539"/>
            <a:ext cx="9144000" cy="5256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8006" tIns="49002" rIns="98006" bIns="49002" numCol="1" anchor="t" anchorCtr="0" compatLnSpc="1">
            <a:prstTxWarp prst="textNoShape">
              <a:avLst/>
            </a:prstTxWarp>
          </a:bodyPr>
          <a:lstStyle>
            <a:lvl1pPr marL="367521" indent="-367521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96298" indent="-306269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25070" indent="-245013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15098" indent="-245013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05126" indent="-245013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95154" indent="-245013" algn="l" defTabSz="98005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85183" indent="-245013" algn="l" defTabSz="98005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75210" indent="-245013" algn="l" defTabSz="98005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65238" indent="-245013" algn="l" defTabSz="98005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0" lang="ko-KR" altLang="en-US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▶ </a:t>
            </a:r>
            <a:r>
              <a:rPr lang="ko-KR" altLang="en-US" dirty="0"/>
              <a:t>정규화 개념</a:t>
            </a:r>
            <a:endParaRPr kumimoji="1" lang="en-US" altLang="ko-KR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잉크 1"/>
              <p14:cNvContentPartPr/>
              <p14:nvPr/>
            </p14:nvContentPartPr>
            <p14:xfrm>
              <a:off x="1320840" y="1644480"/>
              <a:ext cx="6572520" cy="4604400"/>
            </p14:xfrm>
          </p:contentPart>
        </mc:Choice>
        <mc:Fallback>
          <p:pic>
            <p:nvPicPr>
              <p:cNvPr id="2" name="잉크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11480" y="1635120"/>
                <a:ext cx="6591240" cy="46231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C80FD472-B5A0-4D0C-A8AF-720BB1A50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2EA69837-E281-4EE7-8AE3-4348220738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▶ </a:t>
            </a:r>
            <a:r>
              <a:rPr lang="ko-KR" altLang="en-US" dirty="0">
                <a:latin typeface="+mn-ea"/>
              </a:rPr>
              <a:t>정보 처리 시스템</a:t>
            </a:r>
            <a:endParaRPr lang="en-US" altLang="ko-KR" dirty="0"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39402D7F-1307-4EE6-AE6A-C4336CDF26B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260648"/>
            <a:ext cx="2013764" cy="680190"/>
          </a:xfrm>
          <a:prstGeom prst="rect">
            <a:avLst/>
          </a:prstGeom>
        </p:spPr>
      </p:pic>
      <p:sp>
        <p:nvSpPr>
          <p:cNvPr id="5" name="Rectangle 3">
            <a:extLst>
              <a:ext uri="{FF2B5EF4-FFF2-40B4-BE49-F238E27FC236}">
                <a16:creationId xmlns:a16="http://schemas.microsoft.com/office/drawing/2014/main" xmlns="" id="{F6B5C86A-49B7-42D9-BAAC-4FF7485119A4}"/>
              </a:ext>
            </a:extLst>
          </p:cNvPr>
          <p:cNvSpPr>
            <a:spLocks noGrp="1" noChangeArrowheads="1"/>
          </p:cNvSpPr>
          <p:nvPr/>
        </p:nvSpPr>
        <p:spPr bwMode="auto">
          <a:xfrm>
            <a:off x="250825" y="1700808"/>
            <a:ext cx="8642350" cy="525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 latinLnBrk="1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m"/>
              <a:defRPr kumimoji="1"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 latinLnBrk="1">
              <a:spcBef>
                <a:spcPct val="20000"/>
              </a:spcBef>
              <a:spcAft>
                <a:spcPct val="0"/>
              </a:spcAft>
              <a:buClr>
                <a:srgbClr val="009999"/>
              </a:buClr>
              <a:buSzPct val="70000"/>
              <a:buFont typeface="Wingdings" panose="05000000000000000000" pitchFamily="2" charset="2"/>
              <a:buChar char="q"/>
              <a:defRPr kumimoji="1"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rgbClr val="993366"/>
              </a:buClr>
              <a:buChar char="•"/>
              <a:defRPr kumimoji="1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Font typeface="Wingdings" panose="05000000000000000000" pitchFamily="2" charset="2"/>
              <a:buChar char="§"/>
              <a:defRPr kumimoji="1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buClrTx/>
              <a:buFont typeface="Wingdings" panose="05000000000000000000" pitchFamily="2" charset="2"/>
              <a:buChar char="§"/>
            </a:pPr>
            <a:r>
              <a:rPr lang="ko-KR" altLang="en-US" dirty="0"/>
              <a:t>데이터</a:t>
            </a:r>
            <a:r>
              <a:rPr lang="en-US" altLang="ko-KR" dirty="0"/>
              <a:t>(data)</a:t>
            </a:r>
          </a:p>
          <a:p>
            <a:pPr lvl="1">
              <a:lnSpc>
                <a:spcPct val="120000"/>
              </a:lnSpc>
              <a:buClrTx/>
              <a:buFont typeface="Wingdings" panose="05000000000000000000" pitchFamily="2" charset="2"/>
              <a:buChar char="§"/>
            </a:pPr>
            <a:r>
              <a:rPr lang="ko-KR" altLang="en-US" dirty="0"/>
              <a:t>관찰이나 측정을 통해 현실 세계에서 수집한 사실</a:t>
            </a:r>
            <a:r>
              <a:rPr lang="en-US" altLang="ko-KR" dirty="0"/>
              <a:t>(facts)</a:t>
            </a:r>
            <a:r>
              <a:rPr lang="ko-KR" altLang="en-US" dirty="0"/>
              <a:t>이나 값</a:t>
            </a:r>
            <a:r>
              <a:rPr lang="en-US" altLang="ko-KR" dirty="0"/>
              <a:t>(value)</a:t>
            </a:r>
          </a:p>
          <a:p>
            <a:pPr>
              <a:lnSpc>
                <a:spcPct val="120000"/>
              </a:lnSpc>
              <a:buClrTx/>
              <a:buFont typeface="Wingdings" panose="05000000000000000000" pitchFamily="2" charset="2"/>
              <a:buChar char="§"/>
            </a:pPr>
            <a:r>
              <a:rPr lang="ko-KR" altLang="en-US" dirty="0"/>
              <a:t>정보</a:t>
            </a:r>
            <a:r>
              <a:rPr lang="en-US" altLang="ko-KR" dirty="0"/>
              <a:t>(information)</a:t>
            </a:r>
          </a:p>
          <a:p>
            <a:pPr lvl="1">
              <a:lnSpc>
                <a:spcPct val="120000"/>
              </a:lnSpc>
              <a:buClrTx/>
              <a:buFont typeface="Wingdings" panose="05000000000000000000" pitchFamily="2" charset="2"/>
              <a:buChar char="§"/>
            </a:pPr>
            <a:r>
              <a:rPr lang="ko-KR" altLang="en-US" dirty="0"/>
              <a:t>어떤 상황에서 의사 결정을 돕는 데이터의 유효한 해석이나 상호 관계</a:t>
            </a:r>
          </a:p>
          <a:p>
            <a:pPr lvl="1">
              <a:lnSpc>
                <a:spcPct val="120000"/>
              </a:lnSpc>
              <a:buClrTx/>
              <a:buFont typeface="Wingdings" panose="05000000000000000000" pitchFamily="2" charset="2"/>
              <a:buChar char="§"/>
            </a:pPr>
            <a:r>
              <a:rPr lang="ko-KR" altLang="en-US" dirty="0"/>
              <a:t>데이터를 처리</a:t>
            </a:r>
            <a:r>
              <a:rPr lang="en-US" altLang="ko-KR" dirty="0"/>
              <a:t>(data processing)</a:t>
            </a:r>
            <a:r>
              <a:rPr lang="ko-KR" altLang="en-US" dirty="0"/>
              <a:t>해서 얻을 수 있는 경과</a:t>
            </a:r>
          </a:p>
        </p:txBody>
      </p:sp>
      <p:pic>
        <p:nvPicPr>
          <p:cNvPr id="6" name="Picture 4" descr="fig0601">
            <a:extLst>
              <a:ext uri="{FF2B5EF4-FFF2-40B4-BE49-F238E27FC236}">
                <a16:creationId xmlns:a16="http://schemas.microsoft.com/office/drawing/2014/main" xmlns="" id="{4FB549BE-28CE-4AFC-A283-147334FEE3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598" b="26828"/>
          <a:stretch/>
        </p:blipFill>
        <p:spPr bwMode="auto">
          <a:xfrm>
            <a:off x="1763452" y="5373216"/>
            <a:ext cx="5617096" cy="983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7" name="잉크 6"/>
              <p14:cNvContentPartPr/>
              <p14:nvPr/>
            </p14:nvContentPartPr>
            <p14:xfrm>
              <a:off x="584280" y="2247840"/>
              <a:ext cx="286200" cy="870480"/>
            </p14:xfrm>
          </p:contentPart>
        </mc:Choice>
        <mc:Fallback>
          <p:pic>
            <p:nvPicPr>
              <p:cNvPr id="7" name="잉크 6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74920" y="2238480"/>
                <a:ext cx="304920" cy="889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39640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458" name="Rectangle 2">
            <a:extLst>
              <a:ext uri="{FF2B5EF4-FFF2-40B4-BE49-F238E27FC236}">
                <a16:creationId xmlns:a16="http://schemas.microsoft.com/office/drawing/2014/main" xmlns="" id="{6DCD56A2-C712-44DB-97B5-5858E5A45DC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None/>
            </a:pPr>
            <a:endParaRPr lang="en-US" altLang="ko-KR" dirty="0"/>
          </a:p>
        </p:txBody>
      </p:sp>
      <p:sp>
        <p:nvSpPr>
          <p:cNvPr id="275459" name="Rectangle 3">
            <a:extLst>
              <a:ext uri="{FF2B5EF4-FFF2-40B4-BE49-F238E27FC236}">
                <a16:creationId xmlns:a16="http://schemas.microsoft.com/office/drawing/2014/main" xmlns="" id="{9C6BD466-2933-4A00-8B08-18E8D374C4F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83223" y="1628800"/>
            <a:ext cx="7977554" cy="4519246"/>
          </a:xfrm>
        </p:spPr>
        <p:txBody>
          <a:bodyPr/>
          <a:lstStyle/>
          <a:p>
            <a:pPr>
              <a:lnSpc>
                <a:spcPct val="140000"/>
              </a:lnSpc>
              <a:buFont typeface="Wingdings" panose="05000000000000000000" pitchFamily="2" charset="2"/>
              <a:buChar char="§"/>
            </a:pPr>
            <a:r>
              <a:rPr lang="en-US" altLang="ko-KR" sz="2400" dirty="0"/>
              <a:t>SQL </a:t>
            </a:r>
            <a:r>
              <a:rPr lang="ko-KR" altLang="en-US" sz="2400" dirty="0"/>
              <a:t>개요</a:t>
            </a:r>
          </a:p>
          <a:p>
            <a:pPr lvl="1">
              <a:lnSpc>
                <a:spcPct val="140000"/>
              </a:lnSpc>
              <a:buFont typeface="Wingdings" panose="05000000000000000000" pitchFamily="2" charset="2"/>
              <a:buChar char="§"/>
            </a:pPr>
            <a:r>
              <a:rPr lang="ko-KR" altLang="en-US" sz="2400" dirty="0"/>
              <a:t>구조화 </a:t>
            </a:r>
            <a:r>
              <a:rPr lang="ko-KR" altLang="en-US" sz="2400" dirty="0" err="1"/>
              <a:t>질의어</a:t>
            </a:r>
            <a:endParaRPr lang="ko-KR" altLang="en-US" sz="2400" dirty="0"/>
          </a:p>
          <a:p>
            <a:pPr lvl="1">
              <a:lnSpc>
                <a:spcPct val="140000"/>
              </a:lnSpc>
              <a:buFont typeface="Wingdings" panose="05000000000000000000" pitchFamily="2" charset="2"/>
              <a:buChar char="§"/>
            </a:pPr>
            <a:r>
              <a:rPr lang="ko-KR" altLang="en-US" sz="2400" dirty="0"/>
              <a:t>데이터베이스용 질의 언어</a:t>
            </a:r>
            <a:r>
              <a:rPr lang="en-US" altLang="ko-KR" sz="2400" dirty="0"/>
              <a:t>(query language)</a:t>
            </a:r>
            <a:r>
              <a:rPr lang="ko-KR" altLang="en-US" sz="2400" dirty="0"/>
              <a:t>의 일종 </a:t>
            </a:r>
          </a:p>
          <a:p>
            <a:pPr lvl="1">
              <a:lnSpc>
                <a:spcPct val="140000"/>
              </a:lnSpc>
              <a:buFont typeface="Wingdings" panose="05000000000000000000" pitchFamily="2" charset="2"/>
              <a:buChar char="§"/>
            </a:pPr>
            <a:r>
              <a:rPr lang="ko-KR" altLang="en-US" sz="2400" dirty="0"/>
              <a:t>관계 사상</a:t>
            </a:r>
            <a:r>
              <a:rPr lang="en-US" altLang="ko-KR" sz="2400" dirty="0"/>
              <a:t>(relational mapping)</a:t>
            </a:r>
            <a:r>
              <a:rPr lang="ko-KR" altLang="en-US" sz="2400" dirty="0"/>
              <a:t>을 기초로 한 언어 </a:t>
            </a:r>
          </a:p>
          <a:p>
            <a:pPr lvl="1">
              <a:lnSpc>
                <a:spcPct val="140000"/>
              </a:lnSpc>
              <a:buFont typeface="Wingdings" panose="05000000000000000000" pitchFamily="2" charset="2"/>
              <a:buChar char="§"/>
            </a:pPr>
            <a:r>
              <a:rPr lang="ko-KR" altLang="en-US" sz="2400" dirty="0"/>
              <a:t>질의 기능</a:t>
            </a:r>
            <a:r>
              <a:rPr lang="en-US" altLang="ko-KR" sz="2400" dirty="0"/>
              <a:t>, </a:t>
            </a:r>
            <a:r>
              <a:rPr lang="ko-KR" altLang="en-US" sz="2400" dirty="0"/>
              <a:t>데이터 정의 기능</a:t>
            </a:r>
            <a:r>
              <a:rPr lang="en-US" altLang="ko-KR" sz="2400" dirty="0"/>
              <a:t>, </a:t>
            </a:r>
            <a:r>
              <a:rPr lang="ko-KR" altLang="en-US" sz="2400" dirty="0"/>
              <a:t>조작 기능 갖춤</a:t>
            </a:r>
          </a:p>
          <a:p>
            <a:pPr lvl="1">
              <a:lnSpc>
                <a:spcPct val="140000"/>
              </a:lnSpc>
              <a:buFont typeface="Wingdings" panose="05000000000000000000" pitchFamily="2" charset="2"/>
              <a:buChar char="§"/>
            </a:pPr>
            <a:r>
              <a:rPr lang="ko-KR" altLang="en-US" sz="2400" dirty="0"/>
              <a:t>호스트 언어로 된 프로그램에 삽입되어서 사용</a:t>
            </a:r>
          </a:p>
          <a:p>
            <a:pPr lvl="1">
              <a:lnSpc>
                <a:spcPct val="140000"/>
              </a:lnSpc>
              <a:buFont typeface="Wingdings" panose="05000000000000000000" pitchFamily="2" charset="2"/>
              <a:buChar char="§"/>
            </a:pPr>
            <a:r>
              <a:rPr lang="ko-KR" altLang="en-US" sz="2400" dirty="0"/>
              <a:t>초보자들도 비교적 쉽게 사용 가능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A0F59815-778F-403E-941A-DC03E835BB1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260648"/>
            <a:ext cx="2013764" cy="680190"/>
          </a:xfrm>
          <a:prstGeom prst="rect">
            <a:avLst/>
          </a:prstGeom>
        </p:spPr>
      </p:pic>
      <p:sp>
        <p:nvSpPr>
          <p:cNvPr id="5" name="내용 개체 틀 2">
            <a:extLst>
              <a:ext uri="{FF2B5EF4-FFF2-40B4-BE49-F238E27FC236}">
                <a16:creationId xmlns:a16="http://schemas.microsoft.com/office/drawing/2014/main" xmlns="" id="{AC756F66-3768-4F80-9B17-47C994C8D88A}"/>
              </a:ext>
            </a:extLst>
          </p:cNvPr>
          <p:cNvSpPr txBox="1">
            <a:spLocks/>
          </p:cNvSpPr>
          <p:nvPr/>
        </p:nvSpPr>
        <p:spPr bwMode="auto">
          <a:xfrm>
            <a:off x="107504" y="1139213"/>
            <a:ext cx="9144000" cy="57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8006" tIns="49002" rIns="98006" bIns="49002" numCol="1" anchor="t" anchorCtr="0" compatLnSpc="1">
            <a:prstTxWarp prst="textNoShape">
              <a:avLst/>
            </a:prstTxWarp>
          </a:bodyPr>
          <a:lstStyle>
            <a:lvl1pPr marL="367521" indent="-367521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96298" indent="-306269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25070" indent="-245013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15098" indent="-245013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05126" indent="-245013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95154" indent="-245013" algn="l" defTabSz="98005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85183" indent="-245013" algn="l" defTabSz="98005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75210" indent="-245013" algn="l" defTabSz="98005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65238" indent="-245013" algn="l" defTabSz="98005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0" lang="ko-KR" altLang="en-US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▶ </a:t>
            </a:r>
            <a:r>
              <a:rPr lang="en-US" altLang="ko-KR" dirty="0"/>
              <a:t>SQL(Structured Query Language)</a:t>
            </a:r>
            <a:endParaRPr kumimoji="1" lang="en-US" altLang="ko-K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82" name="Rectangle 2">
            <a:extLst>
              <a:ext uri="{FF2B5EF4-FFF2-40B4-BE49-F238E27FC236}">
                <a16:creationId xmlns:a16="http://schemas.microsoft.com/office/drawing/2014/main" xmlns="" id="{D11CD9B6-D66B-41C7-BCC5-BCBC88EA2CD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276483" name="Rectangle 3">
            <a:extLst>
              <a:ext uri="{FF2B5EF4-FFF2-40B4-BE49-F238E27FC236}">
                <a16:creationId xmlns:a16="http://schemas.microsoft.com/office/drawing/2014/main" xmlns="" id="{BED2A49D-3C02-454F-A553-2389F468250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99115" y="1771217"/>
            <a:ext cx="8560777" cy="4615962"/>
          </a:xfrm>
        </p:spPr>
        <p:txBody>
          <a:bodyPr/>
          <a:lstStyle/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/>
              <a:t>테이블 </a:t>
            </a:r>
            <a:r>
              <a:rPr lang="ko-KR" altLang="en-US" sz="2000" dirty="0" err="1"/>
              <a:t>생성문</a:t>
            </a:r>
            <a:r>
              <a:rPr lang="en-US" altLang="ko-KR" sz="2000" dirty="0"/>
              <a:t>: CREATE</a:t>
            </a:r>
            <a:r>
              <a:rPr lang="ko-KR" altLang="en-US" sz="2000" dirty="0"/>
              <a:t>문</a:t>
            </a:r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/>
              <a:t>스키마 정의</a:t>
            </a:r>
          </a:p>
          <a:p>
            <a:pPr lvl="2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/>
              <a:t>CREATE SCHEMA </a:t>
            </a:r>
            <a:r>
              <a:rPr lang="ko-KR" altLang="en-US" sz="2000" dirty="0"/>
              <a:t>스키마</a:t>
            </a:r>
            <a:r>
              <a:rPr lang="en-US" altLang="ko-KR" sz="2000" dirty="0"/>
              <a:t>_</a:t>
            </a:r>
            <a:r>
              <a:rPr lang="ko-KR" altLang="en-US" sz="2000" dirty="0"/>
              <a:t>이름 </a:t>
            </a:r>
            <a:r>
              <a:rPr lang="en-US" altLang="ko-KR" sz="2000" dirty="0"/>
              <a:t>AUTHORIZATION </a:t>
            </a:r>
            <a:r>
              <a:rPr lang="ko-KR" altLang="en-US" sz="2000" dirty="0"/>
              <a:t>사용자</a:t>
            </a:r>
            <a:r>
              <a:rPr lang="en-US" altLang="ko-KR" sz="2000" dirty="0"/>
              <a:t>_id; </a:t>
            </a:r>
          </a:p>
          <a:p>
            <a:pPr lvl="2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/>
              <a:t>(ex) CREATE SCHEMA COMPANY AUTHORIZATION KIM;</a:t>
            </a:r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/>
              <a:t>도메인 정의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altLang="ko-KR" sz="2000" dirty="0"/>
              <a:t>CREATE DOMAIN </a:t>
            </a:r>
            <a:r>
              <a:rPr lang="ko-KR" altLang="en-US" sz="2000" dirty="0"/>
              <a:t>도메인</a:t>
            </a:r>
            <a:r>
              <a:rPr lang="en-US" altLang="ko-KR" sz="2000" dirty="0"/>
              <a:t>_</a:t>
            </a:r>
            <a:r>
              <a:rPr lang="ko-KR" altLang="en-US" sz="2000" dirty="0"/>
              <a:t>이름 데이터</a:t>
            </a:r>
            <a:r>
              <a:rPr lang="en-US" altLang="ko-KR" sz="2000" dirty="0"/>
              <a:t>_</a:t>
            </a:r>
            <a:r>
              <a:rPr lang="ko-KR" altLang="en-US" sz="2000" dirty="0"/>
              <a:t>타입</a:t>
            </a:r>
            <a:r>
              <a:rPr lang="en-US" altLang="ko-KR" sz="2000" dirty="0"/>
              <a:t>[</a:t>
            </a:r>
            <a:r>
              <a:rPr lang="ko-KR" altLang="en-US" sz="2000" dirty="0" err="1"/>
              <a:t>묵시값</a:t>
            </a:r>
            <a:r>
              <a:rPr lang="en-US" altLang="ko-KR" sz="2000" dirty="0"/>
              <a:t>_</a:t>
            </a:r>
            <a:r>
              <a:rPr lang="ko-KR" altLang="en-US" sz="2000" dirty="0"/>
              <a:t>정의</a:t>
            </a:r>
            <a:r>
              <a:rPr lang="en-US" altLang="ko-KR" sz="2000" dirty="0"/>
              <a:t>] 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altLang="ko-KR" sz="2000" dirty="0"/>
              <a:t>  [</a:t>
            </a:r>
            <a:r>
              <a:rPr lang="ko-KR" altLang="en-US" sz="2000" dirty="0"/>
              <a:t>도메인 제약 조건</a:t>
            </a:r>
            <a:r>
              <a:rPr lang="en-US" altLang="ko-KR" sz="2000" dirty="0"/>
              <a:t>_</a:t>
            </a:r>
            <a:r>
              <a:rPr lang="ko-KR" altLang="en-US" sz="2000" dirty="0"/>
              <a:t>정의 리스트</a:t>
            </a:r>
            <a:r>
              <a:rPr lang="en-US" altLang="ko-KR" sz="2000" dirty="0"/>
              <a:t>]; </a:t>
            </a:r>
          </a:p>
          <a:p>
            <a:pPr lvl="2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/>
              <a:t>(ex) CREATE DOMAIN GENDER CHAR(1)</a:t>
            </a:r>
            <a:br>
              <a:rPr lang="en-US" altLang="ko-KR" sz="2000" dirty="0"/>
            </a:br>
            <a:r>
              <a:rPr lang="en-US" altLang="ko-KR" sz="2000" dirty="0"/>
              <a:t>      DEFAULT </a:t>
            </a:r>
            <a:r>
              <a:rPr lang="en-US" altLang="ko-KR" sz="2000" dirty="0">
                <a:latin typeface="Times New Roman" panose="02020603050405020304" pitchFamily="18" charset="0"/>
              </a:rPr>
              <a:t>‘</a:t>
            </a:r>
            <a:r>
              <a:rPr lang="en-US" altLang="ko-KR" sz="2000" dirty="0"/>
              <a:t>?</a:t>
            </a:r>
            <a:r>
              <a:rPr lang="en-US" altLang="ko-KR" sz="2000" dirty="0">
                <a:latin typeface="Times New Roman" panose="02020603050405020304" pitchFamily="18" charset="0"/>
              </a:rPr>
              <a:t>’</a:t>
            </a:r>
            <a:r>
              <a:rPr lang="en-US" altLang="ko-KR" sz="2000" dirty="0"/>
              <a:t/>
            </a:r>
            <a:br>
              <a:rPr lang="en-US" altLang="ko-KR" sz="2000" dirty="0"/>
            </a:br>
            <a:r>
              <a:rPr lang="en-US" altLang="ko-KR" sz="2000" dirty="0"/>
              <a:t>      </a:t>
            </a:r>
            <a:r>
              <a:rPr lang="en-US" altLang="ko-KR" sz="2000" dirty="0">
                <a:solidFill>
                  <a:srgbClr val="000000"/>
                </a:solidFill>
                <a:ea typeface="바탕" panose="02030600000101010101" pitchFamily="18" charset="-127"/>
              </a:rPr>
              <a:t>CONSTRAINT VALID-GENDER CHECK(VALUE IN('M', 'F', '?')); 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endParaRPr lang="en-US" altLang="ko-KR" sz="20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81DFC4A9-DC4A-40DA-BEE7-FC73CDBB436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260648"/>
            <a:ext cx="2013764" cy="680190"/>
          </a:xfrm>
          <a:prstGeom prst="rect">
            <a:avLst/>
          </a:prstGeom>
        </p:spPr>
      </p:pic>
      <p:sp>
        <p:nvSpPr>
          <p:cNvPr id="7" name="내용 개체 틀 2">
            <a:extLst>
              <a:ext uri="{FF2B5EF4-FFF2-40B4-BE49-F238E27FC236}">
                <a16:creationId xmlns:a16="http://schemas.microsoft.com/office/drawing/2014/main" xmlns="" id="{539A5ED3-9004-4C3C-936F-8EE8DFDF7231}"/>
              </a:ext>
            </a:extLst>
          </p:cNvPr>
          <p:cNvSpPr txBox="1">
            <a:spLocks/>
          </p:cNvSpPr>
          <p:nvPr/>
        </p:nvSpPr>
        <p:spPr bwMode="auto">
          <a:xfrm>
            <a:off x="107504" y="1128374"/>
            <a:ext cx="9144000" cy="57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8006" tIns="49002" rIns="98006" bIns="49002" numCol="1" anchor="t" anchorCtr="0" compatLnSpc="1">
            <a:prstTxWarp prst="textNoShape">
              <a:avLst/>
            </a:prstTxWarp>
          </a:bodyPr>
          <a:lstStyle>
            <a:lvl1pPr marL="367521" indent="-367521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96298" indent="-306269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25070" indent="-245013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15098" indent="-245013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05126" indent="-245013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95154" indent="-245013" algn="l" defTabSz="98005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85183" indent="-245013" algn="l" defTabSz="98005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75210" indent="-245013" algn="l" defTabSz="98005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65238" indent="-245013" algn="l" defTabSz="98005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0" lang="ko-KR" altLang="en-US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▶ </a:t>
            </a:r>
            <a:r>
              <a:rPr lang="en-US" altLang="ko-KR" dirty="0"/>
              <a:t>SQL </a:t>
            </a:r>
            <a:r>
              <a:rPr lang="ko-KR" altLang="en-US" dirty="0" err="1"/>
              <a:t>정의어</a:t>
            </a:r>
            <a:endParaRPr kumimoji="1" lang="en-US" altLang="ko-KR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잉크 1"/>
              <p14:cNvContentPartPr/>
              <p14:nvPr/>
            </p14:nvContentPartPr>
            <p14:xfrm>
              <a:off x="1320840" y="533520"/>
              <a:ext cx="7709040" cy="5740560"/>
            </p14:xfrm>
          </p:contentPart>
        </mc:Choice>
        <mc:Fallback>
          <p:pic>
            <p:nvPicPr>
              <p:cNvPr id="2" name="잉크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11480" y="524160"/>
                <a:ext cx="7727760" cy="57592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02" name="Rectangle 2">
            <a:extLst>
              <a:ext uri="{FF2B5EF4-FFF2-40B4-BE49-F238E27FC236}">
                <a16:creationId xmlns:a16="http://schemas.microsoft.com/office/drawing/2014/main" xmlns="" id="{5CE549EB-56E3-4318-B064-5304B154A2F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307203" name="Rectangle 3">
            <a:extLst>
              <a:ext uri="{FF2B5EF4-FFF2-40B4-BE49-F238E27FC236}">
                <a16:creationId xmlns:a16="http://schemas.microsoft.com/office/drawing/2014/main" xmlns="" id="{B52D00EC-AC23-464F-97B8-93D641F250F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-12579" y="1699872"/>
            <a:ext cx="8442081" cy="5250474"/>
          </a:xfrm>
        </p:spPr>
        <p:txBody>
          <a:bodyPr/>
          <a:lstStyle/>
          <a:p>
            <a:pPr lvl="1">
              <a:buFont typeface="Wingdings" panose="05000000000000000000" pitchFamily="2" charset="2"/>
              <a:buChar char="§"/>
            </a:pPr>
            <a:r>
              <a:rPr lang="ko-KR" altLang="en-US" sz="2400" dirty="0"/>
              <a:t>테이블 정의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altLang="ko-KR" sz="2400" dirty="0"/>
              <a:t>CREATE TABLE </a:t>
            </a:r>
            <a:r>
              <a:rPr lang="ko-KR" altLang="en-US" sz="2400" dirty="0"/>
              <a:t>기본 테이블 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ko-KR" altLang="en-US" sz="2400" dirty="0"/>
              <a:t>   </a:t>
            </a:r>
            <a:r>
              <a:rPr lang="en-US" altLang="ko-KR" sz="2400" dirty="0"/>
              <a:t>({</a:t>
            </a:r>
            <a:r>
              <a:rPr lang="ko-KR" altLang="en-US" sz="2400" dirty="0" err="1"/>
              <a:t>열이름</a:t>
            </a:r>
            <a:r>
              <a:rPr lang="ko-KR" altLang="en-US" sz="2400" dirty="0"/>
              <a:t> 데이터</a:t>
            </a:r>
            <a:r>
              <a:rPr lang="en-US" altLang="ko-KR" sz="2400" dirty="0"/>
              <a:t>_</a:t>
            </a:r>
            <a:r>
              <a:rPr lang="ko-KR" altLang="en-US" sz="2400" dirty="0"/>
              <a:t>타입</a:t>
            </a:r>
            <a:r>
              <a:rPr lang="en-US" altLang="ko-KR" sz="2400" dirty="0"/>
              <a:t>[NOT NULL][DEFAULT </a:t>
            </a:r>
            <a:r>
              <a:rPr lang="ko-KR" altLang="en-US" sz="2400" dirty="0" err="1"/>
              <a:t>묵시값</a:t>
            </a:r>
            <a:r>
              <a:rPr lang="en-US" altLang="ko-KR" sz="2400" dirty="0"/>
              <a:t>],}+ 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altLang="ko-KR" sz="2400" dirty="0"/>
              <a:t>   [PRIMARY KEY(</a:t>
            </a:r>
            <a:r>
              <a:rPr lang="ko-KR" altLang="en-US" sz="2400" dirty="0" err="1"/>
              <a:t>열이름</a:t>
            </a:r>
            <a:r>
              <a:rPr lang="en-US" altLang="ko-KR" sz="2400" dirty="0"/>
              <a:t>_</a:t>
            </a:r>
            <a:r>
              <a:rPr lang="ko-KR" altLang="en-US" sz="2400" dirty="0"/>
              <a:t>리스트</a:t>
            </a:r>
            <a:r>
              <a:rPr lang="en-US" altLang="ko-KR" sz="2400" dirty="0"/>
              <a:t>),] 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altLang="ko-KR" sz="2400" dirty="0"/>
              <a:t>   {{UNIQUE(</a:t>
            </a:r>
            <a:r>
              <a:rPr lang="ko-KR" altLang="en-US" sz="2400" dirty="0" err="1"/>
              <a:t>열이름</a:t>
            </a:r>
            <a:r>
              <a:rPr lang="en-US" altLang="ko-KR" sz="2400" dirty="0"/>
              <a:t>_</a:t>
            </a:r>
            <a:r>
              <a:rPr lang="ko-KR" altLang="en-US" sz="2400" dirty="0"/>
              <a:t>리스트</a:t>
            </a:r>
            <a:r>
              <a:rPr lang="en-US" altLang="ko-KR" sz="2400" dirty="0"/>
              <a:t>),]}* 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altLang="ko-KR" sz="2400" dirty="0"/>
              <a:t>   {{FOREIGN KEY(</a:t>
            </a:r>
            <a:r>
              <a:rPr lang="ko-KR" altLang="en-US" sz="2400" dirty="0" err="1"/>
              <a:t>열이름</a:t>
            </a:r>
            <a:r>
              <a:rPr lang="en-US" altLang="ko-KR" sz="2400" dirty="0"/>
              <a:t>_</a:t>
            </a:r>
            <a:r>
              <a:rPr lang="ko-KR" altLang="en-US" sz="2400" dirty="0"/>
              <a:t>리스트</a:t>
            </a:r>
            <a:r>
              <a:rPr lang="en-US" altLang="ko-KR" sz="2400" dirty="0"/>
              <a:t>) 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altLang="ko-KR" sz="2400" dirty="0"/>
              <a:t>         REFERENCES </a:t>
            </a:r>
            <a:r>
              <a:rPr lang="ko-KR" altLang="en-US" sz="2400" dirty="0"/>
              <a:t>기본 테이블</a:t>
            </a:r>
            <a:r>
              <a:rPr lang="en-US" altLang="ko-KR" sz="2400" dirty="0"/>
              <a:t>[(</a:t>
            </a:r>
            <a:r>
              <a:rPr lang="ko-KR" altLang="en-US" sz="2400" dirty="0" err="1"/>
              <a:t>기본키</a:t>
            </a:r>
            <a:r>
              <a:rPr lang="en-US" altLang="ko-KR" sz="2400" dirty="0"/>
              <a:t>_</a:t>
            </a:r>
            <a:r>
              <a:rPr lang="ko-KR" altLang="en-US" sz="2400" dirty="0" err="1"/>
              <a:t>열이름</a:t>
            </a:r>
            <a:r>
              <a:rPr lang="en-US" altLang="ko-KR" sz="2400" dirty="0"/>
              <a:t>)] 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altLang="ko-KR" sz="2400" dirty="0"/>
              <a:t>         [ON DELETE </a:t>
            </a:r>
            <a:r>
              <a:rPr lang="ko-KR" altLang="en-US" sz="2400" dirty="0"/>
              <a:t>옵션</a:t>
            </a:r>
            <a:r>
              <a:rPr lang="en-US" altLang="ko-KR" sz="2400" dirty="0"/>
              <a:t>] 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altLang="ko-KR" sz="2400" dirty="0"/>
              <a:t>         [ON UPDATE </a:t>
            </a:r>
            <a:r>
              <a:rPr lang="ko-KR" altLang="en-US" sz="2400" dirty="0"/>
              <a:t>옵션</a:t>
            </a:r>
            <a:r>
              <a:rPr lang="en-US" altLang="ko-KR" sz="2400" dirty="0"/>
              <a:t>]]};*, 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altLang="ko-KR" sz="2400" dirty="0"/>
              <a:t>   [CHECK(</a:t>
            </a:r>
            <a:r>
              <a:rPr lang="ko-KR" altLang="en-US" sz="2400" dirty="0"/>
              <a:t>조건식</a:t>
            </a:r>
            <a:r>
              <a:rPr lang="en-US" altLang="ko-KR" sz="2400" dirty="0"/>
              <a:t>)]);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F9F89D3C-D876-4A70-A31B-BA929B535C4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260648"/>
            <a:ext cx="2013764" cy="680190"/>
          </a:xfrm>
          <a:prstGeom prst="rect">
            <a:avLst/>
          </a:prstGeom>
        </p:spPr>
      </p:pic>
      <p:sp>
        <p:nvSpPr>
          <p:cNvPr id="6" name="내용 개체 틀 2">
            <a:extLst>
              <a:ext uri="{FF2B5EF4-FFF2-40B4-BE49-F238E27FC236}">
                <a16:creationId xmlns:a16="http://schemas.microsoft.com/office/drawing/2014/main" xmlns="" id="{B7A8404F-7ADA-4091-AC03-D523A8EE5EB5}"/>
              </a:ext>
            </a:extLst>
          </p:cNvPr>
          <p:cNvSpPr txBox="1">
            <a:spLocks/>
          </p:cNvSpPr>
          <p:nvPr/>
        </p:nvSpPr>
        <p:spPr bwMode="auto">
          <a:xfrm>
            <a:off x="107504" y="1128374"/>
            <a:ext cx="9144000" cy="57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8006" tIns="49002" rIns="98006" bIns="49002" numCol="1" anchor="t" anchorCtr="0" compatLnSpc="1">
            <a:prstTxWarp prst="textNoShape">
              <a:avLst/>
            </a:prstTxWarp>
          </a:bodyPr>
          <a:lstStyle>
            <a:lvl1pPr marL="367521" indent="-367521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96298" indent="-306269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25070" indent="-245013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15098" indent="-245013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05126" indent="-245013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95154" indent="-245013" algn="l" defTabSz="98005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85183" indent="-245013" algn="l" defTabSz="98005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75210" indent="-245013" algn="l" defTabSz="98005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65238" indent="-245013" algn="l" defTabSz="98005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0" lang="ko-KR" altLang="en-US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▶ </a:t>
            </a:r>
            <a:r>
              <a:rPr lang="en-US" altLang="ko-KR" dirty="0"/>
              <a:t>SQL </a:t>
            </a:r>
            <a:r>
              <a:rPr lang="ko-KR" altLang="en-US" dirty="0" err="1"/>
              <a:t>정의어</a:t>
            </a:r>
            <a:r>
              <a:rPr lang="ko-KR" altLang="en-US" dirty="0"/>
              <a:t> </a:t>
            </a:r>
            <a:r>
              <a:rPr lang="en-US" altLang="ko-KR" dirty="0">
                <a:latin typeface="Times New Roman" panose="02020603050405020304" pitchFamily="18" charset="0"/>
              </a:rPr>
              <a:t>–</a:t>
            </a:r>
            <a:r>
              <a:rPr lang="en-US" altLang="ko-KR" dirty="0"/>
              <a:t> </a:t>
            </a:r>
            <a:r>
              <a:rPr lang="ko-KR" altLang="en-US" dirty="0"/>
              <a:t>테이블 </a:t>
            </a:r>
            <a:r>
              <a:rPr lang="ko-KR" altLang="en-US" dirty="0" err="1"/>
              <a:t>생성문</a:t>
            </a:r>
            <a:r>
              <a:rPr lang="en-US" altLang="ko-KR" dirty="0"/>
              <a:t>:CREATE</a:t>
            </a:r>
            <a:r>
              <a:rPr lang="ko-KR" altLang="en-US" dirty="0"/>
              <a:t>문</a:t>
            </a:r>
            <a:endParaRPr kumimoji="1" lang="en-US" altLang="ko-KR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잉크 1"/>
              <p14:cNvContentPartPr/>
              <p14:nvPr/>
            </p14:nvContentPartPr>
            <p14:xfrm>
              <a:off x="1035000" y="190440"/>
              <a:ext cx="6509160" cy="6255000"/>
            </p14:xfrm>
          </p:contentPart>
        </mc:Choice>
        <mc:Fallback>
          <p:pic>
            <p:nvPicPr>
              <p:cNvPr id="2" name="잉크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25640" y="181080"/>
                <a:ext cx="6527880" cy="62737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02" name="Rectangle 2">
            <a:extLst>
              <a:ext uri="{FF2B5EF4-FFF2-40B4-BE49-F238E27FC236}">
                <a16:creationId xmlns:a16="http://schemas.microsoft.com/office/drawing/2014/main" xmlns="" id="{5CE549EB-56E3-4318-B064-5304B154A2F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307203" name="Rectangle 3">
            <a:extLst>
              <a:ext uri="{FF2B5EF4-FFF2-40B4-BE49-F238E27FC236}">
                <a16:creationId xmlns:a16="http://schemas.microsoft.com/office/drawing/2014/main" xmlns="" id="{B52D00EC-AC23-464F-97B8-93D641F250F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41114" y="1852082"/>
            <a:ext cx="8442081" cy="5250474"/>
          </a:xfrm>
        </p:spPr>
        <p:txBody>
          <a:bodyPr/>
          <a:lstStyle/>
          <a:p>
            <a:pPr lvl="1">
              <a:buFont typeface="Wingdings" panose="05000000000000000000" pitchFamily="2" charset="2"/>
              <a:buChar char="§"/>
            </a:pPr>
            <a:r>
              <a:rPr lang="ko-KR" altLang="en-US" sz="2400" dirty="0"/>
              <a:t>인덱스 정의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altLang="ko-KR" sz="2400" dirty="0"/>
              <a:t>CREATE [UNIQUE] INDEX </a:t>
            </a:r>
            <a:r>
              <a:rPr lang="ko-KR" altLang="en-US" sz="2400" dirty="0"/>
              <a:t>인덱스</a:t>
            </a:r>
            <a:r>
              <a:rPr lang="en-US" altLang="ko-KR" sz="2400" dirty="0"/>
              <a:t>_</a:t>
            </a:r>
            <a:r>
              <a:rPr lang="ko-KR" altLang="en-US" sz="2400" dirty="0"/>
              <a:t>이름 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ko-KR" altLang="en-US" sz="2400" dirty="0"/>
              <a:t>   </a:t>
            </a:r>
            <a:r>
              <a:rPr lang="en-US" altLang="ko-KR" sz="2400" dirty="0"/>
              <a:t>ON </a:t>
            </a:r>
            <a:r>
              <a:rPr lang="ko-KR" altLang="en-US" sz="2400" dirty="0"/>
              <a:t>테이블</a:t>
            </a:r>
            <a:r>
              <a:rPr lang="en-US" altLang="ko-KR" sz="2400" dirty="0"/>
              <a:t>_</a:t>
            </a:r>
            <a:r>
              <a:rPr lang="ko-KR" altLang="en-US" sz="2400" dirty="0"/>
              <a:t>이름</a:t>
            </a:r>
            <a:r>
              <a:rPr lang="en-US" altLang="ko-KR" sz="2400" dirty="0"/>
              <a:t>(</a:t>
            </a:r>
            <a:r>
              <a:rPr lang="ko-KR" altLang="en-US" sz="2400" dirty="0"/>
              <a:t>열</a:t>
            </a:r>
            <a:r>
              <a:rPr lang="en-US" altLang="ko-KR" sz="2400" dirty="0"/>
              <a:t>_</a:t>
            </a:r>
            <a:r>
              <a:rPr lang="ko-KR" altLang="en-US" sz="2400" dirty="0"/>
              <a:t>이름 </a:t>
            </a:r>
            <a:r>
              <a:rPr lang="en-US" altLang="ko-KR" sz="2400" dirty="0"/>
              <a:t>[ASCIDESC]{, </a:t>
            </a:r>
            <a:r>
              <a:rPr lang="ko-KR" altLang="en-US" sz="2400" dirty="0"/>
              <a:t>열</a:t>
            </a:r>
            <a:r>
              <a:rPr lang="en-US" altLang="ko-KR" sz="2400" dirty="0"/>
              <a:t>_</a:t>
            </a:r>
            <a:r>
              <a:rPr lang="ko-KR" altLang="en-US" sz="2400" dirty="0"/>
              <a:t>이름 </a:t>
            </a:r>
            <a:r>
              <a:rPr lang="en-US" altLang="ko-KR" sz="2400" dirty="0"/>
              <a:t>[ASCIDESC]}*) 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altLang="ko-KR" sz="2400" dirty="0"/>
              <a:t>   [CLUSTER]; 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altLang="ko-KR" sz="2400" dirty="0"/>
              <a:t>(ex) CREATE UNIQUE INDEX IDX ON </a:t>
            </a:r>
            <a:r>
              <a:rPr lang="ko-KR" altLang="en-US" sz="2400" dirty="0"/>
              <a:t>직원</a:t>
            </a:r>
            <a:r>
              <a:rPr lang="en-US" altLang="ko-KR" sz="2400" dirty="0"/>
              <a:t>(</a:t>
            </a:r>
            <a:r>
              <a:rPr lang="ko-KR" altLang="en-US" sz="2400" dirty="0"/>
              <a:t>번호</a:t>
            </a:r>
            <a:r>
              <a:rPr lang="en-US" altLang="ko-KR" sz="2400" dirty="0"/>
              <a:t>);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F9F89D3C-D876-4A70-A31B-BA929B535C4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260648"/>
            <a:ext cx="2013764" cy="680190"/>
          </a:xfrm>
          <a:prstGeom prst="rect">
            <a:avLst/>
          </a:prstGeom>
        </p:spPr>
      </p:pic>
      <p:sp>
        <p:nvSpPr>
          <p:cNvPr id="6" name="내용 개체 틀 2">
            <a:extLst>
              <a:ext uri="{FF2B5EF4-FFF2-40B4-BE49-F238E27FC236}">
                <a16:creationId xmlns:a16="http://schemas.microsoft.com/office/drawing/2014/main" xmlns="" id="{B7A8404F-7ADA-4091-AC03-D523A8EE5EB5}"/>
              </a:ext>
            </a:extLst>
          </p:cNvPr>
          <p:cNvSpPr txBox="1">
            <a:spLocks/>
          </p:cNvSpPr>
          <p:nvPr/>
        </p:nvSpPr>
        <p:spPr bwMode="auto">
          <a:xfrm>
            <a:off x="107504" y="1128374"/>
            <a:ext cx="9144000" cy="57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8006" tIns="49002" rIns="98006" bIns="49002" numCol="1" anchor="t" anchorCtr="0" compatLnSpc="1">
            <a:prstTxWarp prst="textNoShape">
              <a:avLst/>
            </a:prstTxWarp>
          </a:bodyPr>
          <a:lstStyle>
            <a:lvl1pPr marL="367521" indent="-367521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96298" indent="-306269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25070" indent="-245013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15098" indent="-245013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05126" indent="-245013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95154" indent="-245013" algn="l" defTabSz="98005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85183" indent="-245013" algn="l" defTabSz="98005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75210" indent="-245013" algn="l" defTabSz="98005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65238" indent="-245013" algn="l" defTabSz="98005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0" lang="ko-KR" altLang="en-US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▶ </a:t>
            </a:r>
            <a:r>
              <a:rPr lang="en-US" altLang="ko-KR" dirty="0"/>
              <a:t>SQL </a:t>
            </a:r>
            <a:r>
              <a:rPr lang="ko-KR" altLang="en-US" dirty="0" err="1"/>
              <a:t>정의어</a:t>
            </a:r>
            <a:r>
              <a:rPr lang="ko-KR" altLang="en-US" dirty="0"/>
              <a:t> </a:t>
            </a:r>
            <a:r>
              <a:rPr lang="en-US" altLang="ko-KR" dirty="0">
                <a:latin typeface="Times New Roman" panose="02020603050405020304" pitchFamily="18" charset="0"/>
              </a:rPr>
              <a:t>–</a:t>
            </a:r>
            <a:r>
              <a:rPr lang="en-US" altLang="ko-KR" dirty="0"/>
              <a:t> </a:t>
            </a:r>
            <a:r>
              <a:rPr lang="ko-KR" altLang="en-US" dirty="0"/>
              <a:t>테이블 </a:t>
            </a:r>
            <a:r>
              <a:rPr lang="ko-KR" altLang="en-US" dirty="0" err="1"/>
              <a:t>생성문</a:t>
            </a:r>
            <a:r>
              <a:rPr lang="en-US" altLang="ko-KR" dirty="0"/>
              <a:t>:CREATE</a:t>
            </a:r>
            <a:r>
              <a:rPr lang="ko-KR" altLang="en-US" dirty="0"/>
              <a:t>문</a:t>
            </a:r>
            <a:endParaRPr kumimoji="1" lang="en-US" altLang="ko-KR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잉크 1"/>
              <p14:cNvContentPartPr/>
              <p14:nvPr/>
            </p14:nvContentPartPr>
            <p14:xfrm>
              <a:off x="1181160" y="425520"/>
              <a:ext cx="4661280" cy="1911600"/>
            </p14:xfrm>
          </p:contentPart>
        </mc:Choice>
        <mc:Fallback>
          <p:pic>
            <p:nvPicPr>
              <p:cNvPr id="2" name="잉크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71800" y="416160"/>
                <a:ext cx="4680000" cy="1930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49305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530" name="Rectangle 2">
            <a:extLst>
              <a:ext uri="{FF2B5EF4-FFF2-40B4-BE49-F238E27FC236}">
                <a16:creationId xmlns:a16="http://schemas.microsoft.com/office/drawing/2014/main" xmlns="" id="{AFC9B949-7C2D-4963-B1CA-FF5DB677A7F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278531" name="Rectangle 3">
            <a:extLst>
              <a:ext uri="{FF2B5EF4-FFF2-40B4-BE49-F238E27FC236}">
                <a16:creationId xmlns:a16="http://schemas.microsoft.com/office/drawing/2014/main" xmlns="" id="{D3542126-7FE7-4EFE-96DD-E2E6F25345F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62531" y="1704437"/>
            <a:ext cx="8573965" cy="4615962"/>
          </a:xfrm>
        </p:spPr>
        <p:txBody>
          <a:bodyPr/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/>
              <a:t> </a:t>
            </a:r>
            <a:r>
              <a:rPr lang="ko-KR" altLang="en-US" sz="2000" dirty="0"/>
              <a:t>테이블 구조 </a:t>
            </a:r>
            <a:r>
              <a:rPr lang="ko-KR" altLang="en-US" sz="2000" dirty="0" err="1"/>
              <a:t>변경문</a:t>
            </a:r>
            <a:r>
              <a:rPr lang="en-US" altLang="ko-KR" sz="2000" dirty="0"/>
              <a:t>: ALTER</a:t>
            </a:r>
            <a:r>
              <a:rPr lang="ko-KR" altLang="en-US" sz="2000" dirty="0"/>
              <a:t>문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/>
              <a:t>ALTER TABLE </a:t>
            </a:r>
            <a:r>
              <a:rPr lang="ko-KR" altLang="en-US" sz="1600" dirty="0"/>
              <a:t>테이블</a:t>
            </a:r>
            <a:r>
              <a:rPr lang="en-US" altLang="ko-KR" sz="1600" dirty="0"/>
              <a:t>_</a:t>
            </a:r>
            <a:r>
              <a:rPr lang="ko-KR" altLang="en-US" sz="1600" dirty="0"/>
              <a:t>이름 </a:t>
            </a:r>
            <a:r>
              <a:rPr lang="en-US" altLang="ko-KR" sz="1600" dirty="0"/>
              <a:t>ADD </a:t>
            </a:r>
            <a:r>
              <a:rPr lang="ko-KR" altLang="en-US" sz="1600" dirty="0"/>
              <a:t>열</a:t>
            </a:r>
            <a:r>
              <a:rPr lang="en-US" altLang="ko-KR" sz="1600" dirty="0"/>
              <a:t>_</a:t>
            </a:r>
            <a:r>
              <a:rPr lang="ko-KR" altLang="en-US" sz="1600" dirty="0"/>
              <a:t>이름 자료</a:t>
            </a:r>
            <a:r>
              <a:rPr lang="en-US" altLang="ko-KR" sz="1600" dirty="0"/>
              <a:t>_</a:t>
            </a:r>
            <a:r>
              <a:rPr lang="ko-KR" altLang="en-US" sz="1600" dirty="0"/>
              <a:t>형 </a:t>
            </a:r>
            <a:r>
              <a:rPr lang="en-US" altLang="ko-KR" sz="1600" dirty="0"/>
              <a:t>DEFAULT </a:t>
            </a:r>
            <a:r>
              <a:rPr lang="ko-KR" altLang="en-US" sz="1600" dirty="0" err="1"/>
              <a:t>묵시값</a:t>
            </a:r>
            <a:r>
              <a:rPr lang="en-US" altLang="ko-KR" sz="1600" dirty="0"/>
              <a:t>; 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/>
              <a:t>ALTER TABLE </a:t>
            </a:r>
            <a:r>
              <a:rPr lang="ko-KR" altLang="en-US" sz="1600" dirty="0"/>
              <a:t>테이블</a:t>
            </a:r>
            <a:r>
              <a:rPr lang="en-US" altLang="ko-KR" sz="1600" dirty="0"/>
              <a:t>_</a:t>
            </a:r>
            <a:r>
              <a:rPr lang="ko-KR" altLang="en-US" sz="1600" dirty="0"/>
              <a:t>이름 </a:t>
            </a:r>
            <a:r>
              <a:rPr lang="en-US" altLang="ko-KR" sz="1600" dirty="0"/>
              <a:t>ALTER </a:t>
            </a:r>
            <a:r>
              <a:rPr lang="ko-KR" altLang="en-US" sz="1600" dirty="0"/>
              <a:t>열</a:t>
            </a:r>
            <a:r>
              <a:rPr lang="en-US" altLang="ko-KR" sz="1600" dirty="0"/>
              <a:t>_</a:t>
            </a:r>
            <a:r>
              <a:rPr lang="ko-KR" altLang="en-US" sz="1600" dirty="0"/>
              <a:t>이름 </a:t>
            </a:r>
            <a:r>
              <a:rPr lang="en-US" altLang="ko-KR" sz="1600" dirty="0"/>
              <a:t>SET DEFAULT </a:t>
            </a:r>
            <a:r>
              <a:rPr lang="ko-KR" altLang="en-US" sz="1600" dirty="0" err="1"/>
              <a:t>묵시값</a:t>
            </a:r>
            <a:r>
              <a:rPr lang="en-US" altLang="ko-KR" sz="1600" dirty="0"/>
              <a:t>; 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/>
              <a:t>ALTER TABLE </a:t>
            </a:r>
            <a:r>
              <a:rPr lang="ko-KR" altLang="en-US" sz="1600" dirty="0"/>
              <a:t>테이블</a:t>
            </a:r>
            <a:r>
              <a:rPr lang="en-US" altLang="ko-KR" sz="1600" dirty="0"/>
              <a:t>_</a:t>
            </a:r>
            <a:r>
              <a:rPr lang="ko-KR" altLang="en-US" sz="1600" dirty="0"/>
              <a:t>이름 </a:t>
            </a:r>
            <a:r>
              <a:rPr lang="en-US" altLang="ko-KR" sz="1600" dirty="0"/>
              <a:t>DROP </a:t>
            </a:r>
            <a:r>
              <a:rPr lang="ko-KR" altLang="en-US" sz="1600" dirty="0"/>
              <a:t>열</a:t>
            </a:r>
            <a:r>
              <a:rPr lang="en-US" altLang="ko-KR" sz="1600" dirty="0"/>
              <a:t>_</a:t>
            </a:r>
            <a:r>
              <a:rPr lang="ko-KR" altLang="en-US" sz="1600" dirty="0"/>
              <a:t>이름 </a:t>
            </a:r>
            <a:r>
              <a:rPr lang="en-US" altLang="ko-KR" sz="1600" dirty="0"/>
              <a:t>CASCADE; 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/>
              <a:t>(ex) ALTER TABLE </a:t>
            </a:r>
            <a:r>
              <a:rPr lang="ko-KR" altLang="en-US" sz="1600" dirty="0"/>
              <a:t>직원 </a:t>
            </a:r>
            <a:r>
              <a:rPr lang="en-US" altLang="ko-KR" sz="1600" dirty="0"/>
              <a:t>ADD </a:t>
            </a:r>
            <a:r>
              <a:rPr lang="ko-KR" altLang="en-US" sz="1600" dirty="0"/>
              <a:t>주소 </a:t>
            </a:r>
            <a:r>
              <a:rPr lang="en-US" altLang="ko-KR" sz="1600" dirty="0"/>
              <a:t>VARCHAR(50);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99DCF99F-364D-4441-B3B2-6F243A5678C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260648"/>
            <a:ext cx="2013764" cy="680190"/>
          </a:xfrm>
          <a:prstGeom prst="rect">
            <a:avLst/>
          </a:prstGeom>
        </p:spPr>
      </p:pic>
      <p:sp>
        <p:nvSpPr>
          <p:cNvPr id="6" name="내용 개체 틀 2">
            <a:extLst>
              <a:ext uri="{FF2B5EF4-FFF2-40B4-BE49-F238E27FC236}">
                <a16:creationId xmlns:a16="http://schemas.microsoft.com/office/drawing/2014/main" xmlns="" id="{6113AFC1-52C2-4D5F-B4AB-545B2F94A9EE}"/>
              </a:ext>
            </a:extLst>
          </p:cNvPr>
          <p:cNvSpPr txBox="1">
            <a:spLocks/>
          </p:cNvSpPr>
          <p:nvPr/>
        </p:nvSpPr>
        <p:spPr bwMode="auto">
          <a:xfrm>
            <a:off x="107504" y="1128374"/>
            <a:ext cx="9144000" cy="57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8006" tIns="49002" rIns="98006" bIns="49002" numCol="1" anchor="t" anchorCtr="0" compatLnSpc="1">
            <a:prstTxWarp prst="textNoShape">
              <a:avLst/>
            </a:prstTxWarp>
          </a:bodyPr>
          <a:lstStyle>
            <a:lvl1pPr marL="367521" indent="-367521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96298" indent="-306269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25070" indent="-245013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15098" indent="-245013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05126" indent="-245013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95154" indent="-245013" algn="l" defTabSz="98005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85183" indent="-245013" algn="l" defTabSz="98005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75210" indent="-245013" algn="l" defTabSz="98005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65238" indent="-245013" algn="l" defTabSz="98005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0" lang="ko-KR" altLang="en-US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▶ </a:t>
            </a:r>
            <a:r>
              <a:rPr lang="en-US" altLang="ko-KR" dirty="0"/>
              <a:t>SQL </a:t>
            </a:r>
            <a:r>
              <a:rPr lang="ko-KR" altLang="en-US" dirty="0" err="1"/>
              <a:t>정의어</a:t>
            </a:r>
            <a:endParaRPr kumimoji="1" lang="en-US" altLang="ko-KR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잉크 1"/>
              <p14:cNvContentPartPr/>
              <p14:nvPr/>
            </p14:nvContentPartPr>
            <p14:xfrm>
              <a:off x="596880" y="501480"/>
              <a:ext cx="6305760" cy="3518280"/>
            </p14:xfrm>
          </p:contentPart>
        </mc:Choice>
        <mc:Fallback>
          <p:pic>
            <p:nvPicPr>
              <p:cNvPr id="2" name="잉크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87520" y="492120"/>
                <a:ext cx="6324480" cy="35370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38" name="Rectangle 2">
            <a:extLst>
              <a:ext uri="{FF2B5EF4-FFF2-40B4-BE49-F238E27FC236}">
                <a16:creationId xmlns:a16="http://schemas.microsoft.com/office/drawing/2014/main" xmlns="" id="{9295B646-B080-40B9-A3FB-692A4F32EB2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321539" name="Rectangle 3">
            <a:extLst>
              <a:ext uri="{FF2B5EF4-FFF2-40B4-BE49-F238E27FC236}">
                <a16:creationId xmlns:a16="http://schemas.microsoft.com/office/drawing/2014/main" xmlns="" id="{C56F4472-E4F4-4DEB-ADFF-14443A4776D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91081" y="1776689"/>
            <a:ext cx="8176846" cy="4615962"/>
          </a:xfrm>
        </p:spPr>
        <p:txBody>
          <a:bodyPr/>
          <a:lstStyle/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/>
              <a:t>테이블 </a:t>
            </a:r>
            <a:r>
              <a:rPr lang="ko-KR" altLang="en-US" sz="2000" dirty="0" err="1"/>
              <a:t>삭제문</a:t>
            </a:r>
            <a:r>
              <a:rPr lang="en-US" altLang="ko-KR" sz="2000" dirty="0"/>
              <a:t>: DROP</a:t>
            </a:r>
            <a:r>
              <a:rPr lang="ko-KR" altLang="en-US" sz="2000" dirty="0"/>
              <a:t>문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sz="2000" dirty="0"/>
              <a:t>DROP SCHEMA </a:t>
            </a:r>
            <a:r>
              <a:rPr lang="ko-KR" altLang="en-US" sz="2000" dirty="0"/>
              <a:t>스키마</a:t>
            </a:r>
            <a:r>
              <a:rPr lang="en-US" altLang="ko-KR" sz="2000" dirty="0"/>
              <a:t>_</a:t>
            </a:r>
            <a:r>
              <a:rPr lang="ko-KR" altLang="en-US" sz="2000" dirty="0"/>
              <a:t>이름</a:t>
            </a:r>
            <a:r>
              <a:rPr lang="en-US" altLang="ko-KR" sz="2000" dirty="0"/>
              <a:t>[CASCADEIRESTRICTED];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sz="2000" dirty="0"/>
              <a:t>DROP DOMAIN </a:t>
            </a:r>
            <a:r>
              <a:rPr lang="ko-KR" altLang="en-US" sz="2000" dirty="0"/>
              <a:t>도메인</a:t>
            </a:r>
            <a:r>
              <a:rPr lang="en-US" altLang="ko-KR" sz="2000" dirty="0"/>
              <a:t>_</a:t>
            </a:r>
            <a:r>
              <a:rPr lang="ko-KR" altLang="en-US" sz="2000" dirty="0"/>
              <a:t>이름</a:t>
            </a:r>
            <a:r>
              <a:rPr lang="en-US" altLang="ko-KR" sz="2000" dirty="0"/>
              <a:t>[CASCADEIRESTRICTED];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sz="2000" dirty="0"/>
              <a:t>DROP TABLE </a:t>
            </a:r>
            <a:r>
              <a:rPr lang="ko-KR" altLang="en-US" sz="2000" dirty="0"/>
              <a:t>테이블</a:t>
            </a:r>
            <a:r>
              <a:rPr lang="en-US" altLang="ko-KR" sz="2000" dirty="0"/>
              <a:t>_</a:t>
            </a:r>
            <a:r>
              <a:rPr lang="ko-KR" altLang="en-US" sz="2000" dirty="0"/>
              <a:t>이름</a:t>
            </a:r>
            <a:r>
              <a:rPr lang="en-US" altLang="ko-KR" sz="2000" dirty="0"/>
              <a:t>[CASCADEIRESTRICT];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sz="2000" dirty="0"/>
              <a:t>DROP INDEX </a:t>
            </a:r>
            <a:r>
              <a:rPr lang="ko-KR" altLang="en-US" sz="2000" dirty="0"/>
              <a:t>인덱스</a:t>
            </a:r>
            <a:r>
              <a:rPr lang="en-US" altLang="ko-KR" sz="2000" dirty="0"/>
              <a:t>_</a:t>
            </a:r>
            <a:r>
              <a:rPr lang="ko-KR" altLang="en-US" sz="2000" dirty="0"/>
              <a:t>이름</a:t>
            </a:r>
            <a:r>
              <a:rPr lang="en-US" altLang="ko-KR" sz="2000" dirty="0"/>
              <a:t>; </a:t>
            </a:r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/>
              <a:t>(ex) </a:t>
            </a:r>
          </a:p>
          <a:p>
            <a:pPr lvl="2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/>
              <a:t>DROP SCHEMA COMPANY;</a:t>
            </a:r>
          </a:p>
          <a:p>
            <a:pPr lvl="2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/>
              <a:t>DROP DOMAIN GENDER;</a:t>
            </a:r>
          </a:p>
          <a:p>
            <a:pPr lvl="2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/>
              <a:t>DROP TABLE EMPLOYEE;</a:t>
            </a:r>
          </a:p>
          <a:p>
            <a:pPr lvl="2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/>
              <a:t>DROP INDEX IDX;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A4EB2C05-006E-4071-85B5-467DA3C5B18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260648"/>
            <a:ext cx="2013764" cy="680190"/>
          </a:xfrm>
          <a:prstGeom prst="rect">
            <a:avLst/>
          </a:prstGeom>
        </p:spPr>
      </p:pic>
      <p:sp>
        <p:nvSpPr>
          <p:cNvPr id="6" name="내용 개체 틀 2">
            <a:extLst>
              <a:ext uri="{FF2B5EF4-FFF2-40B4-BE49-F238E27FC236}">
                <a16:creationId xmlns:a16="http://schemas.microsoft.com/office/drawing/2014/main" xmlns="" id="{DA717319-70DE-4F06-8C9D-4DE6CB9760F0}"/>
              </a:ext>
            </a:extLst>
          </p:cNvPr>
          <p:cNvSpPr txBox="1">
            <a:spLocks/>
          </p:cNvSpPr>
          <p:nvPr/>
        </p:nvSpPr>
        <p:spPr bwMode="auto">
          <a:xfrm>
            <a:off x="107504" y="1128374"/>
            <a:ext cx="9144000" cy="57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8006" tIns="49002" rIns="98006" bIns="49002" numCol="1" anchor="t" anchorCtr="0" compatLnSpc="1">
            <a:prstTxWarp prst="textNoShape">
              <a:avLst/>
            </a:prstTxWarp>
          </a:bodyPr>
          <a:lstStyle>
            <a:lvl1pPr marL="367521" indent="-367521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96298" indent="-306269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25070" indent="-245013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15098" indent="-245013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05126" indent="-245013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95154" indent="-245013" algn="l" defTabSz="98005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85183" indent="-245013" algn="l" defTabSz="98005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75210" indent="-245013" algn="l" defTabSz="98005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65238" indent="-245013" algn="l" defTabSz="98005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0" lang="ko-KR" altLang="en-US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▶ </a:t>
            </a:r>
            <a:r>
              <a:rPr lang="en-US" altLang="ko-KR" dirty="0"/>
              <a:t>SQL </a:t>
            </a:r>
            <a:r>
              <a:rPr lang="ko-KR" altLang="en-US" dirty="0" err="1"/>
              <a:t>정의어</a:t>
            </a:r>
            <a:endParaRPr kumimoji="1" lang="en-US" altLang="ko-KR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잉크 1"/>
              <p14:cNvContentPartPr/>
              <p14:nvPr/>
            </p14:nvContentPartPr>
            <p14:xfrm>
              <a:off x="584280" y="685800"/>
              <a:ext cx="5328000" cy="5607360"/>
            </p14:xfrm>
          </p:contentPart>
        </mc:Choice>
        <mc:Fallback>
          <p:pic>
            <p:nvPicPr>
              <p:cNvPr id="2" name="잉크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4920" y="676440"/>
                <a:ext cx="5346720" cy="56260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554" name="Rectangle 2">
            <a:extLst>
              <a:ext uri="{FF2B5EF4-FFF2-40B4-BE49-F238E27FC236}">
                <a16:creationId xmlns:a16="http://schemas.microsoft.com/office/drawing/2014/main" xmlns="" id="{0A244FD9-9BE5-40AC-A8AC-D36B9996FBF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279555" name="Rectangle 3">
            <a:extLst>
              <a:ext uri="{FF2B5EF4-FFF2-40B4-BE49-F238E27FC236}">
                <a16:creationId xmlns:a16="http://schemas.microsoft.com/office/drawing/2014/main" xmlns="" id="{FC7E26ED-70DB-4C60-B8C2-4CDD2883969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23528" y="1852082"/>
            <a:ext cx="9144000" cy="5256583"/>
          </a:xfrm>
        </p:spPr>
        <p:txBody>
          <a:bodyPr/>
          <a:lstStyle/>
          <a:p>
            <a:pPr>
              <a:lnSpc>
                <a:spcPct val="140000"/>
              </a:lnSpc>
              <a:buFont typeface="Wingdings" panose="05000000000000000000" pitchFamily="2" charset="2"/>
              <a:buChar char="§"/>
            </a:pPr>
            <a:r>
              <a:rPr lang="en-US" altLang="ko-KR" sz="2400" dirty="0"/>
              <a:t> </a:t>
            </a:r>
            <a:r>
              <a:rPr lang="ko-KR" altLang="en-US" sz="2400" dirty="0" err="1"/>
              <a:t>검색문</a:t>
            </a:r>
            <a:r>
              <a:rPr lang="en-US" altLang="ko-KR" sz="2400" dirty="0"/>
              <a:t>: SELECT</a:t>
            </a:r>
            <a:r>
              <a:rPr lang="ko-KR" altLang="en-US" sz="2400" dirty="0"/>
              <a:t>문</a:t>
            </a:r>
          </a:p>
          <a:p>
            <a:pPr lvl="1">
              <a:lnSpc>
                <a:spcPct val="140000"/>
              </a:lnSpc>
              <a:buFont typeface="Wingdings" panose="05000000000000000000" pitchFamily="2" charset="2"/>
              <a:buChar char="§"/>
            </a:pPr>
            <a:r>
              <a:rPr lang="en-US" altLang="ko-KR" sz="2400" dirty="0"/>
              <a:t>SELECT [ALLIDISTINCT] </a:t>
            </a:r>
            <a:r>
              <a:rPr lang="ko-KR" altLang="en-US" sz="2400" dirty="0"/>
              <a:t>열</a:t>
            </a:r>
            <a:r>
              <a:rPr lang="en-US" altLang="ko-KR" sz="2400" dirty="0"/>
              <a:t>_</a:t>
            </a:r>
            <a:r>
              <a:rPr lang="ko-KR" altLang="en-US" sz="2400" dirty="0"/>
              <a:t>리스트 </a:t>
            </a:r>
          </a:p>
          <a:p>
            <a:pPr lvl="1">
              <a:lnSpc>
                <a:spcPct val="140000"/>
              </a:lnSpc>
              <a:buFont typeface="Wingdings" panose="05000000000000000000" pitchFamily="2" charset="2"/>
              <a:buChar char="§"/>
            </a:pPr>
            <a:r>
              <a:rPr lang="ko-KR" altLang="en-US" sz="2400" dirty="0"/>
              <a:t>   </a:t>
            </a:r>
            <a:r>
              <a:rPr lang="en-US" altLang="ko-KR" sz="2400" dirty="0"/>
              <a:t>FROM </a:t>
            </a:r>
            <a:r>
              <a:rPr lang="ko-KR" altLang="en-US" sz="2400" dirty="0"/>
              <a:t>테이블</a:t>
            </a:r>
            <a:r>
              <a:rPr lang="en-US" altLang="ko-KR" sz="2400" dirty="0"/>
              <a:t>_</a:t>
            </a:r>
            <a:r>
              <a:rPr lang="ko-KR" altLang="en-US" sz="2400" dirty="0"/>
              <a:t>리스트 </a:t>
            </a:r>
          </a:p>
          <a:p>
            <a:pPr lvl="1">
              <a:lnSpc>
                <a:spcPct val="140000"/>
              </a:lnSpc>
              <a:buFont typeface="Wingdings" panose="05000000000000000000" pitchFamily="2" charset="2"/>
              <a:buChar char="§"/>
            </a:pPr>
            <a:r>
              <a:rPr lang="ko-KR" altLang="en-US" sz="2400" dirty="0"/>
              <a:t>   </a:t>
            </a:r>
            <a:r>
              <a:rPr lang="en-US" altLang="ko-KR" sz="2400" dirty="0"/>
              <a:t>[WHERE </a:t>
            </a:r>
            <a:r>
              <a:rPr lang="ko-KR" altLang="en-US" sz="2400" dirty="0"/>
              <a:t>조건</a:t>
            </a:r>
            <a:r>
              <a:rPr lang="en-US" altLang="ko-KR" sz="2400" dirty="0"/>
              <a:t>] </a:t>
            </a:r>
          </a:p>
          <a:p>
            <a:pPr lvl="1">
              <a:lnSpc>
                <a:spcPct val="140000"/>
              </a:lnSpc>
              <a:buFont typeface="Wingdings" panose="05000000000000000000" pitchFamily="2" charset="2"/>
              <a:buChar char="§"/>
            </a:pPr>
            <a:r>
              <a:rPr lang="en-US" altLang="ko-KR" sz="2400" dirty="0"/>
              <a:t>   [GROUP BY </a:t>
            </a:r>
            <a:r>
              <a:rPr lang="ko-KR" altLang="en-US" sz="2400" dirty="0"/>
              <a:t>열</a:t>
            </a:r>
            <a:r>
              <a:rPr lang="en-US" altLang="ko-KR" sz="2400" dirty="0"/>
              <a:t>_</a:t>
            </a:r>
            <a:r>
              <a:rPr lang="ko-KR" altLang="en-US" sz="2400" dirty="0"/>
              <a:t>리스트 </a:t>
            </a:r>
            <a:r>
              <a:rPr lang="en-US" altLang="ko-KR" sz="2400" dirty="0"/>
              <a:t>[HAVING </a:t>
            </a:r>
            <a:r>
              <a:rPr lang="ko-KR" altLang="en-US" sz="2400" dirty="0"/>
              <a:t>조건</a:t>
            </a:r>
            <a:r>
              <a:rPr lang="en-US" altLang="ko-KR" sz="2400" dirty="0"/>
              <a:t>]] </a:t>
            </a:r>
          </a:p>
          <a:p>
            <a:pPr lvl="1">
              <a:lnSpc>
                <a:spcPct val="140000"/>
              </a:lnSpc>
              <a:buFont typeface="Wingdings" panose="05000000000000000000" pitchFamily="2" charset="2"/>
              <a:buChar char="§"/>
            </a:pPr>
            <a:r>
              <a:rPr lang="en-US" altLang="ko-KR" sz="2400" dirty="0"/>
              <a:t>   [ORDER BY </a:t>
            </a:r>
            <a:r>
              <a:rPr lang="ko-KR" altLang="en-US" sz="2400" dirty="0"/>
              <a:t>열</a:t>
            </a:r>
            <a:r>
              <a:rPr lang="en-US" altLang="ko-KR" sz="2400" dirty="0"/>
              <a:t>_</a:t>
            </a:r>
            <a:r>
              <a:rPr lang="ko-KR" altLang="en-US" sz="2400" dirty="0"/>
              <a:t>리스트 </a:t>
            </a:r>
            <a:r>
              <a:rPr lang="en-US" altLang="ko-KR" sz="2400" dirty="0"/>
              <a:t>[ASCIDESC]];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37AC50A6-8B7B-4445-8B18-04F42D31E9B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260648"/>
            <a:ext cx="2013764" cy="680190"/>
          </a:xfrm>
          <a:prstGeom prst="rect">
            <a:avLst/>
          </a:prstGeom>
        </p:spPr>
      </p:pic>
      <p:sp>
        <p:nvSpPr>
          <p:cNvPr id="6" name="내용 개체 틀 2">
            <a:extLst>
              <a:ext uri="{FF2B5EF4-FFF2-40B4-BE49-F238E27FC236}">
                <a16:creationId xmlns:a16="http://schemas.microsoft.com/office/drawing/2014/main" xmlns="" id="{90E10BAB-88B9-4912-8BBA-6E1CD08E46B6}"/>
              </a:ext>
            </a:extLst>
          </p:cNvPr>
          <p:cNvSpPr txBox="1">
            <a:spLocks/>
          </p:cNvSpPr>
          <p:nvPr/>
        </p:nvSpPr>
        <p:spPr bwMode="auto">
          <a:xfrm>
            <a:off x="107504" y="1128374"/>
            <a:ext cx="9144000" cy="57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8006" tIns="49002" rIns="98006" bIns="49002" numCol="1" anchor="t" anchorCtr="0" compatLnSpc="1">
            <a:prstTxWarp prst="textNoShape">
              <a:avLst/>
            </a:prstTxWarp>
          </a:bodyPr>
          <a:lstStyle>
            <a:lvl1pPr marL="367521" indent="-367521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96298" indent="-306269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25070" indent="-245013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15098" indent="-245013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05126" indent="-245013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95154" indent="-245013" algn="l" defTabSz="98005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85183" indent="-245013" algn="l" defTabSz="98005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75210" indent="-245013" algn="l" defTabSz="98005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65238" indent="-245013" algn="l" defTabSz="98005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0" lang="ko-KR" altLang="en-US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▶ </a:t>
            </a:r>
            <a:r>
              <a:rPr lang="en-US" altLang="ko-KR" dirty="0"/>
              <a:t>SQL </a:t>
            </a:r>
            <a:r>
              <a:rPr lang="ko-KR" altLang="en-US" dirty="0" err="1"/>
              <a:t>조작어</a:t>
            </a:r>
            <a:endParaRPr kumimoji="1" lang="en-US" altLang="ko-KR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잉크 1"/>
              <p14:cNvContentPartPr/>
              <p14:nvPr/>
            </p14:nvContentPartPr>
            <p14:xfrm>
              <a:off x="851040" y="825480"/>
              <a:ext cx="7156800" cy="4699440"/>
            </p14:xfrm>
          </p:contentPart>
        </mc:Choice>
        <mc:Fallback>
          <p:pic>
            <p:nvPicPr>
              <p:cNvPr id="2" name="잉크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41680" y="816120"/>
                <a:ext cx="7175520" cy="47181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62" name="Rectangle 2">
            <a:extLst>
              <a:ext uri="{FF2B5EF4-FFF2-40B4-BE49-F238E27FC236}">
                <a16:creationId xmlns:a16="http://schemas.microsoft.com/office/drawing/2014/main" xmlns="" id="{156A9E0B-E154-4083-AD11-524E8EFCC49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322563" name="Rectangle 3">
            <a:extLst>
              <a:ext uri="{FF2B5EF4-FFF2-40B4-BE49-F238E27FC236}">
                <a16:creationId xmlns:a16="http://schemas.microsoft.com/office/drawing/2014/main" xmlns="" id="{94371061-9693-4553-9209-39B64849264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2819" y="1852082"/>
            <a:ext cx="9144000" cy="5256583"/>
          </a:xfrm>
        </p:spPr>
        <p:txBody>
          <a:bodyPr/>
          <a:lstStyle/>
          <a:p>
            <a:pPr lvl="1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2400" dirty="0"/>
              <a:t>SELECT</a:t>
            </a:r>
            <a:r>
              <a:rPr lang="ko-KR" altLang="en-US" sz="2400" dirty="0"/>
              <a:t>절에는 관계 대수의 </a:t>
            </a:r>
            <a:r>
              <a:rPr lang="ko-KR" altLang="en-US" sz="2400" dirty="0" err="1"/>
              <a:t>프로젝션</a:t>
            </a:r>
            <a:r>
              <a:rPr lang="ko-KR" altLang="en-US" sz="2400" dirty="0"/>
              <a:t> 대상</a:t>
            </a:r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2400" dirty="0"/>
              <a:t>FROM</a:t>
            </a:r>
            <a:r>
              <a:rPr lang="ko-KR" altLang="en-US" sz="2400" dirty="0"/>
              <a:t>절에는 대상 테이블</a:t>
            </a:r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2400" dirty="0"/>
              <a:t>WHERE</a:t>
            </a:r>
            <a:r>
              <a:rPr lang="ko-KR" altLang="en-US" sz="2400" dirty="0"/>
              <a:t>절에는 관계 대수의 조인과 </a:t>
            </a:r>
            <a:r>
              <a:rPr lang="ko-KR" altLang="en-US" sz="2400" dirty="0" err="1"/>
              <a:t>셀렉션</a:t>
            </a:r>
            <a:r>
              <a:rPr lang="ko-KR" altLang="en-US" sz="2400" dirty="0"/>
              <a:t> 조건</a:t>
            </a:r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2400" dirty="0"/>
              <a:t>GROUP BY</a:t>
            </a:r>
            <a:r>
              <a:rPr lang="ko-KR" altLang="en-US" sz="2400" dirty="0"/>
              <a:t>절은 대상 테이블을 지정된 열</a:t>
            </a:r>
            <a:r>
              <a:rPr lang="en-US" altLang="ko-KR" sz="2400" dirty="0"/>
              <a:t>_</a:t>
            </a:r>
            <a:r>
              <a:rPr lang="ko-KR" altLang="en-US" sz="2400" dirty="0" err="1"/>
              <a:t>리스트값에</a:t>
            </a:r>
            <a:r>
              <a:rPr lang="ko-KR" altLang="en-US" sz="2400" dirty="0"/>
              <a:t> 따라 그룹으로 </a:t>
            </a:r>
            <a:r>
              <a:rPr lang="ko-KR" altLang="en-US" sz="2400" dirty="0" err="1"/>
              <a:t>나누어줌</a:t>
            </a:r>
            <a:endParaRPr lang="ko-KR" altLang="en-US" sz="2400" dirty="0"/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2400" dirty="0"/>
              <a:t>HAVING</a:t>
            </a:r>
            <a:r>
              <a:rPr lang="ko-KR" altLang="en-US" sz="2400" dirty="0"/>
              <a:t>은 각 그룹에 대한 조건 명세</a:t>
            </a:r>
          </a:p>
          <a:p>
            <a:pPr lvl="2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2400" dirty="0"/>
              <a:t>HAVING</a:t>
            </a:r>
            <a:r>
              <a:rPr lang="ko-KR" altLang="en-US" sz="2400" dirty="0"/>
              <a:t>절 사용시 </a:t>
            </a:r>
            <a:r>
              <a:rPr lang="en-US" altLang="ko-KR" sz="2400" dirty="0"/>
              <a:t>GROUP BY</a:t>
            </a:r>
            <a:r>
              <a:rPr lang="ko-KR" altLang="en-US" sz="2400" dirty="0"/>
              <a:t>절도 반드시 존재</a:t>
            </a:r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2400" dirty="0"/>
              <a:t>ORDER BY</a:t>
            </a:r>
            <a:r>
              <a:rPr lang="ko-KR" altLang="en-US" sz="2400" dirty="0"/>
              <a:t>절은 최종 검색 결과의 정렬을 수행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8BD74A58-9145-4305-BD7B-DA7D0FC34FD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260648"/>
            <a:ext cx="2013764" cy="680190"/>
          </a:xfrm>
          <a:prstGeom prst="rect">
            <a:avLst/>
          </a:prstGeom>
        </p:spPr>
      </p:pic>
      <p:sp>
        <p:nvSpPr>
          <p:cNvPr id="6" name="내용 개체 틀 2">
            <a:extLst>
              <a:ext uri="{FF2B5EF4-FFF2-40B4-BE49-F238E27FC236}">
                <a16:creationId xmlns:a16="http://schemas.microsoft.com/office/drawing/2014/main" xmlns="" id="{36668662-40BD-4D50-8EDF-18BD06488104}"/>
              </a:ext>
            </a:extLst>
          </p:cNvPr>
          <p:cNvSpPr txBox="1">
            <a:spLocks/>
          </p:cNvSpPr>
          <p:nvPr/>
        </p:nvSpPr>
        <p:spPr bwMode="auto">
          <a:xfrm>
            <a:off x="107504" y="1128374"/>
            <a:ext cx="9144000" cy="57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8006" tIns="49002" rIns="98006" bIns="49002" numCol="1" anchor="t" anchorCtr="0" compatLnSpc="1">
            <a:prstTxWarp prst="textNoShape">
              <a:avLst/>
            </a:prstTxWarp>
          </a:bodyPr>
          <a:lstStyle>
            <a:lvl1pPr marL="367521" indent="-367521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96298" indent="-306269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25070" indent="-245013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15098" indent="-245013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05126" indent="-245013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95154" indent="-245013" algn="l" defTabSz="98005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85183" indent="-245013" algn="l" defTabSz="98005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75210" indent="-245013" algn="l" defTabSz="98005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65238" indent="-245013" algn="l" defTabSz="98005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0" lang="ko-KR" altLang="en-US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▶ </a:t>
            </a:r>
            <a:r>
              <a:rPr lang="en-US" altLang="ko-KR" dirty="0"/>
              <a:t>SQL </a:t>
            </a:r>
            <a:r>
              <a:rPr lang="ko-KR" altLang="en-US" dirty="0" err="1"/>
              <a:t>조작어</a:t>
            </a:r>
            <a:r>
              <a:rPr lang="ko-KR" altLang="en-US" dirty="0"/>
              <a:t> </a:t>
            </a:r>
            <a:r>
              <a:rPr lang="en-US" altLang="ko-KR" dirty="0">
                <a:latin typeface="Times New Roman" panose="02020603050405020304" pitchFamily="18" charset="0"/>
              </a:rPr>
              <a:t>–</a:t>
            </a:r>
            <a:r>
              <a:rPr lang="en-US" altLang="ko-KR" dirty="0"/>
              <a:t> </a:t>
            </a:r>
            <a:r>
              <a:rPr lang="ko-KR" altLang="en-US" dirty="0" err="1"/>
              <a:t>검색문</a:t>
            </a:r>
            <a:r>
              <a:rPr lang="en-US" altLang="ko-KR" dirty="0"/>
              <a:t>:SELECT</a:t>
            </a:r>
            <a:r>
              <a:rPr lang="ko-KR" altLang="en-US" dirty="0"/>
              <a:t>문</a:t>
            </a:r>
            <a:endParaRPr kumimoji="1" lang="en-US" altLang="ko-KR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잉크 1"/>
              <p14:cNvContentPartPr/>
              <p14:nvPr/>
            </p14:nvContentPartPr>
            <p14:xfrm>
              <a:off x="3670200" y="5880240"/>
              <a:ext cx="3251520" cy="248040"/>
            </p14:xfrm>
          </p:contentPart>
        </mc:Choice>
        <mc:Fallback>
          <p:pic>
            <p:nvPicPr>
              <p:cNvPr id="2" name="잉크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660840" y="5870880"/>
                <a:ext cx="3270240" cy="2667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610" name="Rectangle 2">
            <a:extLst>
              <a:ext uri="{FF2B5EF4-FFF2-40B4-BE49-F238E27FC236}">
                <a16:creationId xmlns:a16="http://schemas.microsoft.com/office/drawing/2014/main" xmlns="" id="{4F201A6D-2FDA-492B-97F5-7578304692A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324611" name="Rectangle 3">
            <a:extLst>
              <a:ext uri="{FF2B5EF4-FFF2-40B4-BE49-F238E27FC236}">
                <a16:creationId xmlns:a16="http://schemas.microsoft.com/office/drawing/2014/main" xmlns="" id="{03FF3E65-22CB-4D31-8DA8-73DA80ADB3B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79512" y="1704437"/>
            <a:ext cx="9144000" cy="5256583"/>
          </a:xfrm>
        </p:spPr>
        <p:txBody>
          <a:bodyPr/>
          <a:lstStyle/>
          <a:p>
            <a:pPr>
              <a:lnSpc>
                <a:spcPct val="140000"/>
              </a:lnSpc>
              <a:buFont typeface="Wingdings" panose="05000000000000000000" pitchFamily="2" charset="2"/>
              <a:buChar char="§"/>
            </a:pPr>
            <a:r>
              <a:rPr lang="en-US" altLang="ko-KR" sz="2400" dirty="0"/>
              <a:t> </a:t>
            </a:r>
            <a:r>
              <a:rPr lang="ko-KR" altLang="en-US" sz="2400" dirty="0" err="1"/>
              <a:t>삽입문</a:t>
            </a:r>
            <a:r>
              <a:rPr lang="en-US" altLang="ko-KR" sz="2400" dirty="0"/>
              <a:t>: INSERT</a:t>
            </a:r>
            <a:r>
              <a:rPr lang="ko-KR" altLang="en-US" sz="2400" dirty="0"/>
              <a:t>문</a:t>
            </a:r>
          </a:p>
          <a:p>
            <a:pPr lvl="1">
              <a:lnSpc>
                <a:spcPct val="140000"/>
              </a:lnSpc>
              <a:buFont typeface="Wingdings" panose="05000000000000000000" pitchFamily="2" charset="2"/>
              <a:buChar char="§"/>
            </a:pPr>
            <a:r>
              <a:rPr lang="en-US" altLang="ko-KR" sz="2400" dirty="0"/>
              <a:t>INSERT </a:t>
            </a:r>
          </a:p>
          <a:p>
            <a:pPr lvl="1">
              <a:lnSpc>
                <a:spcPct val="140000"/>
              </a:lnSpc>
              <a:buFont typeface="Wingdings" panose="05000000000000000000" pitchFamily="2" charset="2"/>
              <a:buChar char="§"/>
            </a:pPr>
            <a:r>
              <a:rPr lang="en-US" altLang="ko-KR" sz="2400" dirty="0"/>
              <a:t>   INTO </a:t>
            </a:r>
            <a:r>
              <a:rPr lang="ko-KR" altLang="en-US" sz="2400" dirty="0"/>
              <a:t>테이블</a:t>
            </a:r>
            <a:r>
              <a:rPr lang="en-US" altLang="ko-KR" sz="2400" dirty="0"/>
              <a:t>[(</a:t>
            </a:r>
            <a:r>
              <a:rPr lang="ko-KR" altLang="en-US" sz="2400" dirty="0"/>
              <a:t>열</a:t>
            </a:r>
            <a:r>
              <a:rPr lang="en-US" altLang="ko-KR" sz="2400" dirty="0"/>
              <a:t>_</a:t>
            </a:r>
            <a:r>
              <a:rPr lang="ko-KR" altLang="en-US" sz="2400" dirty="0"/>
              <a:t>이름</a:t>
            </a:r>
            <a:r>
              <a:rPr lang="en-US" altLang="ko-KR" sz="2400" dirty="0"/>
              <a:t>{,</a:t>
            </a:r>
            <a:r>
              <a:rPr lang="ko-KR" altLang="en-US" sz="2400" dirty="0"/>
              <a:t>열</a:t>
            </a:r>
            <a:r>
              <a:rPr lang="en-US" altLang="ko-KR" sz="2400" dirty="0"/>
              <a:t>_</a:t>
            </a:r>
            <a:r>
              <a:rPr lang="ko-KR" altLang="en-US" sz="2400" dirty="0"/>
              <a:t>이름</a:t>
            </a:r>
            <a:r>
              <a:rPr lang="en-US" altLang="ko-KR" sz="2400" dirty="0"/>
              <a:t>}*] </a:t>
            </a:r>
          </a:p>
          <a:p>
            <a:pPr lvl="1">
              <a:lnSpc>
                <a:spcPct val="140000"/>
              </a:lnSpc>
              <a:buFont typeface="Wingdings" panose="05000000000000000000" pitchFamily="2" charset="2"/>
              <a:buChar char="§"/>
            </a:pPr>
            <a:r>
              <a:rPr lang="en-US" altLang="ko-KR" sz="2400" dirty="0"/>
              <a:t>   VALUES(</a:t>
            </a:r>
            <a:r>
              <a:rPr lang="ko-KR" altLang="en-US" sz="2400" dirty="0" err="1"/>
              <a:t>열값</a:t>
            </a:r>
            <a:r>
              <a:rPr lang="en-US" altLang="ko-KR" sz="2400" dirty="0"/>
              <a:t>_</a:t>
            </a:r>
            <a:r>
              <a:rPr lang="ko-KR" altLang="en-US" sz="2400" dirty="0"/>
              <a:t>리스트</a:t>
            </a:r>
            <a:r>
              <a:rPr lang="en-US" altLang="ko-KR" sz="2400" dirty="0"/>
              <a:t>); </a:t>
            </a:r>
          </a:p>
          <a:p>
            <a:pPr lvl="1">
              <a:lnSpc>
                <a:spcPct val="140000"/>
              </a:lnSpc>
              <a:buFont typeface="Wingdings" panose="05000000000000000000" pitchFamily="2" charset="2"/>
              <a:buChar char="§"/>
            </a:pPr>
            <a:r>
              <a:rPr lang="en-US" altLang="ko-KR" sz="2400" dirty="0"/>
              <a:t>(ex)</a:t>
            </a:r>
          </a:p>
          <a:p>
            <a:pPr lvl="2">
              <a:lnSpc>
                <a:spcPct val="140000"/>
              </a:lnSpc>
              <a:buFont typeface="Wingdings" panose="05000000000000000000" pitchFamily="2" charset="2"/>
              <a:buChar char="§"/>
            </a:pPr>
            <a:r>
              <a:rPr lang="en-US" altLang="ko-KR" sz="2400" dirty="0"/>
              <a:t>INSERT INTO </a:t>
            </a:r>
            <a:r>
              <a:rPr lang="ko-KR" altLang="en-US" sz="2400" dirty="0"/>
              <a:t>직원</a:t>
            </a:r>
            <a:r>
              <a:rPr lang="en-US" altLang="ko-KR" sz="2400" dirty="0"/>
              <a:t>(</a:t>
            </a:r>
            <a:r>
              <a:rPr lang="ko-KR" altLang="en-US" sz="2400" dirty="0"/>
              <a:t>번호</a:t>
            </a:r>
            <a:r>
              <a:rPr lang="en-US" altLang="ko-KR" sz="2400" dirty="0"/>
              <a:t>, </a:t>
            </a:r>
            <a:r>
              <a:rPr lang="ko-KR" altLang="en-US" sz="2400" dirty="0"/>
              <a:t>이름</a:t>
            </a:r>
            <a:r>
              <a:rPr lang="en-US" altLang="ko-KR" sz="2400" dirty="0"/>
              <a:t>, </a:t>
            </a:r>
            <a:r>
              <a:rPr lang="ko-KR" altLang="en-US" sz="2400" dirty="0"/>
              <a:t>나이</a:t>
            </a:r>
            <a:r>
              <a:rPr lang="en-US" altLang="ko-KR" sz="2400" dirty="0"/>
              <a:t>, </a:t>
            </a:r>
            <a:r>
              <a:rPr lang="ko-KR" altLang="en-US" sz="2400" dirty="0"/>
              <a:t>봉급</a:t>
            </a:r>
            <a:r>
              <a:rPr lang="en-US" altLang="ko-KR" sz="2400" dirty="0"/>
              <a:t>, </a:t>
            </a:r>
            <a:r>
              <a:rPr lang="ko-KR" altLang="en-US" sz="2400" dirty="0"/>
              <a:t>부서번호</a:t>
            </a:r>
            <a:r>
              <a:rPr lang="en-US" altLang="ko-KR" sz="2400" dirty="0"/>
              <a:t>)</a:t>
            </a:r>
            <a:br>
              <a:rPr lang="en-US" altLang="ko-KR" sz="2400" dirty="0"/>
            </a:br>
            <a:r>
              <a:rPr lang="en-US" altLang="ko-KR" sz="2400" dirty="0"/>
              <a:t>VALUES(600, </a:t>
            </a:r>
            <a:r>
              <a:rPr lang="en-US" altLang="ko-KR" sz="2400" dirty="0">
                <a:latin typeface="Times New Roman" panose="02020603050405020304" pitchFamily="18" charset="0"/>
              </a:rPr>
              <a:t>‘</a:t>
            </a:r>
            <a:r>
              <a:rPr lang="ko-KR" altLang="en-US" sz="2400" dirty="0"/>
              <a:t>가나다</a:t>
            </a:r>
            <a:r>
              <a:rPr lang="ko-KR" altLang="en-US" sz="2400" dirty="0">
                <a:latin typeface="Times New Roman" panose="02020603050405020304" pitchFamily="18" charset="0"/>
              </a:rPr>
              <a:t>’</a:t>
            </a:r>
            <a:r>
              <a:rPr lang="en-US" altLang="ko-KR" sz="2400" dirty="0"/>
              <a:t>, 25, 100, </a:t>
            </a:r>
            <a:r>
              <a:rPr lang="en-US" altLang="ko-KR" sz="2400" dirty="0">
                <a:latin typeface="Times New Roman" panose="02020603050405020304" pitchFamily="18" charset="0"/>
              </a:rPr>
              <a:t>‘</a:t>
            </a:r>
            <a:r>
              <a:rPr lang="en-US" altLang="ko-KR" sz="2400" dirty="0"/>
              <a:t>D2</a:t>
            </a:r>
            <a:r>
              <a:rPr lang="en-US" altLang="ko-KR" sz="2400" dirty="0">
                <a:latin typeface="Times New Roman" panose="02020603050405020304" pitchFamily="18" charset="0"/>
              </a:rPr>
              <a:t>’</a:t>
            </a:r>
            <a:r>
              <a:rPr lang="en-US" altLang="ko-KR" sz="2400" dirty="0"/>
              <a:t>);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C9E7A0A2-D112-4678-BED9-9344AE5B2A4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260648"/>
            <a:ext cx="2013764" cy="680190"/>
          </a:xfrm>
          <a:prstGeom prst="rect">
            <a:avLst/>
          </a:prstGeom>
        </p:spPr>
      </p:pic>
      <p:sp>
        <p:nvSpPr>
          <p:cNvPr id="6" name="내용 개체 틀 2">
            <a:extLst>
              <a:ext uri="{FF2B5EF4-FFF2-40B4-BE49-F238E27FC236}">
                <a16:creationId xmlns:a16="http://schemas.microsoft.com/office/drawing/2014/main" xmlns="" id="{874CDB94-6D3C-49AC-AA67-681DAA6A0514}"/>
              </a:ext>
            </a:extLst>
          </p:cNvPr>
          <p:cNvSpPr txBox="1">
            <a:spLocks/>
          </p:cNvSpPr>
          <p:nvPr/>
        </p:nvSpPr>
        <p:spPr bwMode="auto">
          <a:xfrm>
            <a:off x="107504" y="1128374"/>
            <a:ext cx="9144000" cy="57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8006" tIns="49002" rIns="98006" bIns="49002" numCol="1" anchor="t" anchorCtr="0" compatLnSpc="1">
            <a:prstTxWarp prst="textNoShape">
              <a:avLst/>
            </a:prstTxWarp>
          </a:bodyPr>
          <a:lstStyle>
            <a:lvl1pPr marL="367521" indent="-367521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96298" indent="-306269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25070" indent="-245013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15098" indent="-245013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05126" indent="-245013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95154" indent="-245013" algn="l" defTabSz="98005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85183" indent="-245013" algn="l" defTabSz="98005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75210" indent="-245013" algn="l" defTabSz="98005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65238" indent="-245013" algn="l" defTabSz="98005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0" lang="ko-KR" altLang="en-US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▶ </a:t>
            </a:r>
            <a:r>
              <a:rPr lang="en-US" altLang="ko-KR" dirty="0"/>
              <a:t>SQL </a:t>
            </a:r>
            <a:r>
              <a:rPr lang="ko-KR" altLang="en-US" dirty="0" err="1"/>
              <a:t>조작어</a:t>
            </a:r>
            <a:endParaRPr kumimoji="1" lang="en-US" altLang="ko-KR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잉크 1"/>
              <p14:cNvContentPartPr/>
              <p14:nvPr/>
            </p14:nvContentPartPr>
            <p14:xfrm>
              <a:off x="266760" y="463680"/>
              <a:ext cx="7778880" cy="5340600"/>
            </p14:xfrm>
          </p:contentPart>
        </mc:Choice>
        <mc:Fallback>
          <p:pic>
            <p:nvPicPr>
              <p:cNvPr id="2" name="잉크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57400" y="454320"/>
                <a:ext cx="7797600" cy="53593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578" name="Rectangle 2">
            <a:extLst>
              <a:ext uri="{FF2B5EF4-FFF2-40B4-BE49-F238E27FC236}">
                <a16:creationId xmlns:a16="http://schemas.microsoft.com/office/drawing/2014/main" xmlns="" id="{EDD2D628-F096-4AB3-86CB-696BA3E3B8E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280579" name="Rectangle 3">
            <a:extLst>
              <a:ext uri="{FF2B5EF4-FFF2-40B4-BE49-F238E27FC236}">
                <a16:creationId xmlns:a16="http://schemas.microsoft.com/office/drawing/2014/main" xmlns="" id="{7465DFD2-4DB5-4242-A52C-95CD49F7207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07504" y="1704437"/>
            <a:ext cx="9144000" cy="5256583"/>
          </a:xfrm>
        </p:spPr>
        <p:txBody>
          <a:bodyPr/>
          <a:lstStyle/>
          <a:p>
            <a:pPr lvl="1">
              <a:lnSpc>
                <a:spcPct val="14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/>
              <a:t>SELECT</a:t>
            </a:r>
            <a:r>
              <a:rPr lang="ko-KR" altLang="en-US" sz="2000" dirty="0"/>
              <a:t>문을 실행하여 그 결과를 지정된 테이블에 삽입하는 경우</a:t>
            </a:r>
          </a:p>
          <a:p>
            <a:pPr lvl="2">
              <a:lnSpc>
                <a:spcPct val="14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/>
              <a:t>INSERT </a:t>
            </a:r>
          </a:p>
          <a:p>
            <a:pPr lvl="2">
              <a:lnSpc>
                <a:spcPct val="14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/>
              <a:t>   INTO </a:t>
            </a:r>
            <a:r>
              <a:rPr lang="ko-KR" altLang="en-US" sz="2000" dirty="0"/>
              <a:t>테이블</a:t>
            </a:r>
            <a:r>
              <a:rPr lang="en-US" altLang="ko-KR" sz="2000" dirty="0"/>
              <a:t>[(</a:t>
            </a:r>
            <a:r>
              <a:rPr lang="ko-KR" altLang="en-US" sz="2000" dirty="0"/>
              <a:t>열</a:t>
            </a:r>
            <a:r>
              <a:rPr lang="en-US" altLang="ko-KR" sz="2000" dirty="0"/>
              <a:t>_</a:t>
            </a:r>
            <a:r>
              <a:rPr lang="ko-KR" altLang="en-US" sz="2000" dirty="0"/>
              <a:t>이름</a:t>
            </a:r>
            <a:r>
              <a:rPr lang="en-US" altLang="ko-KR" sz="2000" dirty="0"/>
              <a:t>{,</a:t>
            </a:r>
            <a:r>
              <a:rPr lang="ko-KR" altLang="en-US" sz="2000" dirty="0"/>
              <a:t>열</a:t>
            </a:r>
            <a:r>
              <a:rPr lang="en-US" altLang="ko-KR" sz="2000" dirty="0"/>
              <a:t>_</a:t>
            </a:r>
            <a:r>
              <a:rPr lang="ko-KR" altLang="en-US" sz="2000" dirty="0"/>
              <a:t>이름</a:t>
            </a:r>
            <a:r>
              <a:rPr lang="en-US" altLang="ko-KR" sz="2000" dirty="0"/>
              <a:t>}*] </a:t>
            </a:r>
          </a:p>
          <a:p>
            <a:pPr lvl="2">
              <a:lnSpc>
                <a:spcPct val="14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/>
              <a:t>   SELECTANS; </a:t>
            </a:r>
          </a:p>
          <a:p>
            <a:pPr lvl="2">
              <a:lnSpc>
                <a:spcPct val="14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/>
              <a:t>(ex)</a:t>
            </a:r>
          </a:p>
          <a:p>
            <a:pPr lvl="3">
              <a:lnSpc>
                <a:spcPct val="14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/>
              <a:t>INSERT INTO </a:t>
            </a:r>
            <a:r>
              <a:rPr lang="ko-KR" altLang="en-US" sz="2000" dirty="0"/>
              <a:t>인사과 직원</a:t>
            </a:r>
            <a:r>
              <a:rPr lang="en-US" altLang="ko-KR" sz="2000" dirty="0"/>
              <a:t>(</a:t>
            </a:r>
            <a:r>
              <a:rPr lang="ko-KR" altLang="en-US" sz="2000" dirty="0"/>
              <a:t>번호</a:t>
            </a:r>
            <a:r>
              <a:rPr lang="en-US" altLang="ko-KR" sz="2000" dirty="0"/>
              <a:t>, </a:t>
            </a:r>
            <a:r>
              <a:rPr lang="ko-KR" altLang="en-US" sz="2000" dirty="0"/>
              <a:t>이름</a:t>
            </a:r>
            <a:r>
              <a:rPr lang="en-US" altLang="ko-KR" sz="2000" dirty="0"/>
              <a:t>, </a:t>
            </a:r>
            <a:r>
              <a:rPr lang="ko-KR" altLang="en-US" sz="2000" dirty="0"/>
              <a:t>봉급</a:t>
            </a:r>
            <a:r>
              <a:rPr lang="en-US" altLang="ko-KR" sz="2000" dirty="0"/>
              <a:t>)</a:t>
            </a:r>
            <a:br>
              <a:rPr lang="en-US" altLang="ko-KR" sz="2000" dirty="0"/>
            </a:br>
            <a:r>
              <a:rPr lang="en-US" altLang="ko-KR" sz="2000" dirty="0"/>
              <a:t>SELECT </a:t>
            </a:r>
            <a:r>
              <a:rPr lang="ko-KR" altLang="en-US" sz="2000" dirty="0"/>
              <a:t>번호</a:t>
            </a:r>
            <a:r>
              <a:rPr lang="en-US" altLang="ko-KR" sz="2000" dirty="0"/>
              <a:t>, </a:t>
            </a:r>
            <a:r>
              <a:rPr lang="ko-KR" altLang="en-US" sz="2000" dirty="0"/>
              <a:t>이름</a:t>
            </a:r>
            <a:r>
              <a:rPr lang="en-US" altLang="ko-KR" sz="2000" dirty="0"/>
              <a:t>, </a:t>
            </a:r>
            <a:r>
              <a:rPr lang="ko-KR" altLang="en-US" sz="2000" dirty="0"/>
              <a:t>봉급</a:t>
            </a:r>
            <a:br>
              <a:rPr lang="ko-KR" altLang="en-US" sz="2000" dirty="0"/>
            </a:br>
            <a:r>
              <a:rPr lang="en-US" altLang="ko-KR" sz="2000" dirty="0"/>
              <a:t>FROM </a:t>
            </a:r>
            <a:r>
              <a:rPr lang="ko-KR" altLang="en-US" sz="2000" dirty="0"/>
              <a:t>직원</a:t>
            </a:r>
            <a:br>
              <a:rPr lang="ko-KR" altLang="en-US" sz="2000" dirty="0"/>
            </a:br>
            <a:r>
              <a:rPr lang="en-US" altLang="ko-KR" sz="2000" dirty="0"/>
              <a:t>WHERE </a:t>
            </a:r>
            <a:r>
              <a:rPr lang="ko-KR" altLang="en-US" sz="2000" dirty="0"/>
              <a:t>부서번호</a:t>
            </a:r>
            <a:r>
              <a:rPr lang="en-US" altLang="ko-KR" sz="2000" dirty="0"/>
              <a:t>=</a:t>
            </a:r>
            <a:r>
              <a:rPr lang="en-US" altLang="ko-KR" sz="2000" dirty="0">
                <a:latin typeface="Times New Roman" panose="02020603050405020304" pitchFamily="18" charset="0"/>
              </a:rPr>
              <a:t>‘</a:t>
            </a:r>
            <a:r>
              <a:rPr lang="en-US" altLang="ko-KR" sz="2000" dirty="0"/>
              <a:t>D1</a:t>
            </a:r>
            <a:r>
              <a:rPr lang="en-US" altLang="ko-KR" sz="2000" dirty="0">
                <a:latin typeface="Times New Roman" panose="02020603050405020304" pitchFamily="18" charset="0"/>
              </a:rPr>
              <a:t>’</a:t>
            </a:r>
            <a:r>
              <a:rPr lang="en-US" altLang="ko-KR" sz="2000" dirty="0"/>
              <a:t>;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E7F09558-3F0C-403C-9EBF-68EC2C244FD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260648"/>
            <a:ext cx="2013764" cy="680190"/>
          </a:xfrm>
          <a:prstGeom prst="rect">
            <a:avLst/>
          </a:prstGeom>
        </p:spPr>
      </p:pic>
      <p:sp>
        <p:nvSpPr>
          <p:cNvPr id="6" name="내용 개체 틀 2">
            <a:extLst>
              <a:ext uri="{FF2B5EF4-FFF2-40B4-BE49-F238E27FC236}">
                <a16:creationId xmlns:a16="http://schemas.microsoft.com/office/drawing/2014/main" xmlns="" id="{3195E5DF-6508-493D-BBB7-A1D5A99D379F}"/>
              </a:ext>
            </a:extLst>
          </p:cNvPr>
          <p:cNvSpPr txBox="1">
            <a:spLocks/>
          </p:cNvSpPr>
          <p:nvPr/>
        </p:nvSpPr>
        <p:spPr bwMode="auto">
          <a:xfrm>
            <a:off x="107504" y="1128374"/>
            <a:ext cx="9144000" cy="57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8006" tIns="49002" rIns="98006" bIns="49002" numCol="1" anchor="t" anchorCtr="0" compatLnSpc="1">
            <a:prstTxWarp prst="textNoShape">
              <a:avLst/>
            </a:prstTxWarp>
          </a:bodyPr>
          <a:lstStyle>
            <a:lvl1pPr marL="367521" indent="-367521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96298" indent="-306269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25070" indent="-245013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15098" indent="-245013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05126" indent="-245013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95154" indent="-245013" algn="l" defTabSz="98005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85183" indent="-245013" algn="l" defTabSz="98005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75210" indent="-245013" algn="l" defTabSz="98005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65238" indent="-245013" algn="l" defTabSz="98005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0" lang="ko-KR" altLang="en-US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▶ </a:t>
            </a:r>
            <a:r>
              <a:rPr lang="en-US" altLang="ko-KR" dirty="0"/>
              <a:t>SQL </a:t>
            </a:r>
            <a:r>
              <a:rPr lang="ko-KR" altLang="en-US" dirty="0" err="1"/>
              <a:t>조작어</a:t>
            </a:r>
            <a:r>
              <a:rPr lang="ko-KR" altLang="en-US" dirty="0"/>
              <a:t> </a:t>
            </a:r>
            <a:r>
              <a:rPr lang="en-US" altLang="ko-KR" dirty="0">
                <a:latin typeface="Times New Roman" panose="02020603050405020304" pitchFamily="18" charset="0"/>
              </a:rPr>
              <a:t>–</a:t>
            </a:r>
            <a:r>
              <a:rPr lang="en-US" altLang="ko-KR" dirty="0"/>
              <a:t> </a:t>
            </a:r>
            <a:r>
              <a:rPr lang="ko-KR" altLang="en-US" dirty="0" err="1"/>
              <a:t>삽입문</a:t>
            </a:r>
            <a:r>
              <a:rPr lang="en-US" altLang="ko-KR" dirty="0"/>
              <a:t>:INSERT</a:t>
            </a:r>
            <a:r>
              <a:rPr lang="ko-KR" altLang="en-US" dirty="0"/>
              <a:t>문</a:t>
            </a:r>
            <a:endParaRPr kumimoji="1" lang="en-US" altLang="ko-KR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잉크 1"/>
              <p14:cNvContentPartPr/>
              <p14:nvPr/>
            </p14:nvContentPartPr>
            <p14:xfrm>
              <a:off x="857160" y="4317840"/>
              <a:ext cx="673560" cy="1371960"/>
            </p14:xfrm>
          </p:contentPart>
        </mc:Choice>
        <mc:Fallback>
          <p:pic>
            <p:nvPicPr>
              <p:cNvPr id="2" name="잉크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47800" y="4308480"/>
                <a:ext cx="692280" cy="13906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C80FD472-B5A0-4D0C-A8AF-720BB1A50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2EA69837-E281-4EE7-8AE3-4348220738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▶ </a:t>
            </a:r>
            <a:r>
              <a:rPr lang="ko-KR" altLang="en-US" dirty="0">
                <a:latin typeface="+mn-ea"/>
              </a:rPr>
              <a:t>정보 처리 시스템</a:t>
            </a:r>
            <a:endParaRPr lang="en-US" altLang="ko-KR" dirty="0"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39402D7F-1307-4EE6-AE6A-C4336CDF26B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260648"/>
            <a:ext cx="2013764" cy="680190"/>
          </a:xfrm>
          <a:prstGeom prst="rect">
            <a:avLst/>
          </a:prstGeom>
        </p:spPr>
      </p:pic>
      <p:sp>
        <p:nvSpPr>
          <p:cNvPr id="5" name="Rectangle 3">
            <a:extLst>
              <a:ext uri="{FF2B5EF4-FFF2-40B4-BE49-F238E27FC236}">
                <a16:creationId xmlns:a16="http://schemas.microsoft.com/office/drawing/2014/main" xmlns="" id="{F6B5C86A-49B7-42D9-BAAC-4FF7485119A4}"/>
              </a:ext>
            </a:extLst>
          </p:cNvPr>
          <p:cNvSpPr>
            <a:spLocks noGrp="1" noChangeArrowheads="1"/>
          </p:cNvSpPr>
          <p:nvPr/>
        </p:nvSpPr>
        <p:spPr bwMode="auto">
          <a:xfrm>
            <a:off x="250825" y="1700808"/>
            <a:ext cx="8642350" cy="525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 latinLnBrk="1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m"/>
              <a:defRPr kumimoji="1"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 latinLnBrk="1">
              <a:spcBef>
                <a:spcPct val="20000"/>
              </a:spcBef>
              <a:spcAft>
                <a:spcPct val="0"/>
              </a:spcAft>
              <a:buClr>
                <a:srgbClr val="009999"/>
              </a:buClr>
              <a:buSzPct val="70000"/>
              <a:buFont typeface="Wingdings" panose="05000000000000000000" pitchFamily="2" charset="2"/>
              <a:buChar char="q"/>
              <a:defRPr kumimoji="1"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rgbClr val="993366"/>
              </a:buClr>
              <a:buChar char="•"/>
              <a:defRPr kumimoji="1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Font typeface="Wingdings" panose="05000000000000000000" pitchFamily="2" charset="2"/>
              <a:buChar char="§"/>
              <a:defRPr kumimoji="1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buClrTx/>
              <a:buFont typeface="Wingdings" panose="05000000000000000000" pitchFamily="2" charset="2"/>
              <a:buChar char="§"/>
            </a:pPr>
            <a:r>
              <a:rPr lang="ko-KR" altLang="en-US" dirty="0"/>
              <a:t>정보 시스템</a:t>
            </a:r>
            <a:r>
              <a:rPr lang="en-US" altLang="ko-KR" dirty="0"/>
              <a:t>(information system)</a:t>
            </a:r>
          </a:p>
          <a:p>
            <a:pPr lvl="1">
              <a:lnSpc>
                <a:spcPct val="120000"/>
              </a:lnSpc>
              <a:buClrTx/>
              <a:buFont typeface="Wingdings" panose="05000000000000000000" pitchFamily="2" charset="2"/>
              <a:buChar char="§"/>
            </a:pPr>
            <a:r>
              <a:rPr lang="ko-KR" altLang="en-US" sz="2800" dirty="0"/>
              <a:t>하나의 기관을 위해 데이터를 수집</a:t>
            </a:r>
            <a:r>
              <a:rPr lang="en-US" altLang="ko-KR" sz="2800" dirty="0"/>
              <a:t>, </a:t>
            </a:r>
            <a:r>
              <a:rPr lang="ko-KR" altLang="en-US" sz="2800" dirty="0"/>
              <a:t>조직</a:t>
            </a:r>
            <a:r>
              <a:rPr lang="en-US" altLang="ko-KR" sz="2800" dirty="0"/>
              <a:t>, </a:t>
            </a:r>
            <a:r>
              <a:rPr lang="ko-KR" altLang="en-US" sz="2800" dirty="0"/>
              <a:t>저장하고 정보를 생성</a:t>
            </a:r>
            <a:r>
              <a:rPr lang="en-US" altLang="ko-KR" sz="2800" dirty="0"/>
              <a:t>, </a:t>
            </a:r>
            <a:r>
              <a:rPr lang="ko-KR" altLang="en-US" sz="2800" dirty="0"/>
              <a:t>분배하는 수단</a:t>
            </a:r>
          </a:p>
          <a:p>
            <a:pPr lvl="1">
              <a:lnSpc>
                <a:spcPct val="120000"/>
              </a:lnSpc>
              <a:buClrTx/>
              <a:buFont typeface="Wingdings" panose="05000000000000000000" pitchFamily="2" charset="2"/>
              <a:buChar char="§"/>
            </a:pPr>
            <a:r>
              <a:rPr lang="ko-KR" altLang="en-US" sz="2800" dirty="0"/>
              <a:t>경영 정보 시스템</a:t>
            </a:r>
            <a:r>
              <a:rPr lang="en-US" altLang="ko-KR" sz="2800" dirty="0"/>
              <a:t>, </a:t>
            </a:r>
            <a:r>
              <a:rPr lang="ko-KR" altLang="en-US" sz="2800" dirty="0"/>
              <a:t>군사 정보 시스템 등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xmlns="" id="{6F8963B0-229B-4ADD-A1F0-A64E41C50E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" y="4121097"/>
            <a:ext cx="7200900" cy="2101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" name="잉크 5"/>
              <p14:cNvContentPartPr/>
              <p14:nvPr/>
            </p14:nvContentPartPr>
            <p14:xfrm>
              <a:off x="888840" y="3498840"/>
              <a:ext cx="8147520" cy="2819880"/>
            </p14:xfrm>
          </p:contentPart>
        </mc:Choice>
        <mc:Fallback>
          <p:pic>
            <p:nvPicPr>
              <p:cNvPr id="6" name="잉크 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79480" y="3489480"/>
                <a:ext cx="8166240" cy="2838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36616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602" name="Rectangle 2">
            <a:extLst>
              <a:ext uri="{FF2B5EF4-FFF2-40B4-BE49-F238E27FC236}">
                <a16:creationId xmlns:a16="http://schemas.microsoft.com/office/drawing/2014/main" xmlns="" id="{BFE82C6F-6BAA-4311-911E-C22C68E239B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281603" name="Rectangle 3">
            <a:extLst>
              <a:ext uri="{FF2B5EF4-FFF2-40B4-BE49-F238E27FC236}">
                <a16:creationId xmlns:a16="http://schemas.microsoft.com/office/drawing/2014/main" xmlns="" id="{5FED9D78-8FD9-4468-9183-27099E90A5D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23528" y="1744791"/>
            <a:ext cx="9144000" cy="5256583"/>
          </a:xfrm>
        </p:spPr>
        <p:txBody>
          <a:bodyPr/>
          <a:lstStyle/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2400" dirty="0"/>
              <a:t> </a:t>
            </a:r>
            <a:r>
              <a:rPr lang="ko-KR" altLang="en-US" sz="2400" dirty="0" err="1"/>
              <a:t>갱신문</a:t>
            </a:r>
            <a:r>
              <a:rPr lang="en-US" altLang="ko-KR" sz="2400" dirty="0"/>
              <a:t>: UPDATE</a:t>
            </a:r>
            <a:r>
              <a:rPr lang="ko-KR" altLang="en-US" sz="2400" dirty="0"/>
              <a:t>문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sz="2400" dirty="0"/>
              <a:t>UPDATE </a:t>
            </a:r>
            <a:r>
              <a:rPr lang="ko-KR" altLang="en-US" sz="2400" dirty="0"/>
              <a:t>테이블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sz="2400" dirty="0"/>
              <a:t>   </a:t>
            </a:r>
            <a:r>
              <a:rPr lang="en-US" altLang="ko-KR" sz="2400" dirty="0"/>
              <a:t>SET </a:t>
            </a:r>
            <a:r>
              <a:rPr lang="ko-KR" altLang="en-US" sz="2400" dirty="0"/>
              <a:t>열</a:t>
            </a:r>
            <a:r>
              <a:rPr lang="en-US" altLang="ko-KR" sz="2400" dirty="0"/>
              <a:t>_</a:t>
            </a:r>
            <a:r>
              <a:rPr lang="ko-KR" altLang="en-US" sz="2400" dirty="0"/>
              <a:t>이름</a:t>
            </a:r>
            <a:r>
              <a:rPr lang="en-US" altLang="ko-KR" sz="2400" dirty="0"/>
              <a:t>=</a:t>
            </a:r>
            <a:r>
              <a:rPr lang="ko-KR" altLang="en-US" sz="2400" dirty="0" err="1"/>
              <a:t>산술식</a:t>
            </a:r>
            <a:r>
              <a:rPr lang="en-US" altLang="ko-KR" sz="2400" dirty="0"/>
              <a:t>{,</a:t>
            </a:r>
            <a:r>
              <a:rPr lang="ko-KR" altLang="en-US" sz="2400" dirty="0"/>
              <a:t>열</a:t>
            </a:r>
            <a:r>
              <a:rPr lang="en-US" altLang="ko-KR" sz="2400" dirty="0"/>
              <a:t>_</a:t>
            </a:r>
            <a:r>
              <a:rPr lang="ko-KR" altLang="en-US" sz="2400" dirty="0"/>
              <a:t>이름</a:t>
            </a:r>
            <a:r>
              <a:rPr lang="en-US" altLang="ko-KR" sz="2400" dirty="0"/>
              <a:t>=</a:t>
            </a:r>
            <a:r>
              <a:rPr lang="ko-KR" altLang="en-US" sz="2400" dirty="0" err="1"/>
              <a:t>산술식</a:t>
            </a:r>
            <a:r>
              <a:rPr lang="en-US" altLang="ko-KR" sz="2400" dirty="0"/>
              <a:t>}*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sz="2400" dirty="0"/>
              <a:t>   [WHERE </a:t>
            </a:r>
            <a:r>
              <a:rPr lang="ko-KR" altLang="en-US" sz="2400" dirty="0"/>
              <a:t>조건</a:t>
            </a:r>
            <a:r>
              <a:rPr lang="en-US" altLang="ko-KR" sz="2400" dirty="0"/>
              <a:t>]; </a:t>
            </a:r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2400" dirty="0"/>
              <a:t>(ex)</a:t>
            </a:r>
          </a:p>
          <a:p>
            <a:pPr lvl="2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2400" dirty="0"/>
              <a:t>UPDATE </a:t>
            </a:r>
            <a:r>
              <a:rPr lang="ko-KR" altLang="en-US" sz="2400" dirty="0"/>
              <a:t>직원</a:t>
            </a:r>
            <a:br>
              <a:rPr lang="ko-KR" altLang="en-US" sz="2400" dirty="0"/>
            </a:br>
            <a:r>
              <a:rPr lang="en-US" altLang="ko-KR" sz="2400" dirty="0"/>
              <a:t>SET </a:t>
            </a:r>
            <a:r>
              <a:rPr lang="ko-KR" altLang="en-US" sz="2400" dirty="0"/>
              <a:t>나이</a:t>
            </a:r>
            <a:r>
              <a:rPr lang="en-US" altLang="ko-KR" sz="2400" dirty="0"/>
              <a:t>=29</a:t>
            </a:r>
            <a:br>
              <a:rPr lang="en-US" altLang="ko-KR" sz="2400" dirty="0"/>
            </a:br>
            <a:r>
              <a:rPr lang="en-US" altLang="ko-KR" sz="2400" dirty="0"/>
              <a:t>WHERE </a:t>
            </a:r>
            <a:r>
              <a:rPr lang="ko-KR" altLang="en-US" sz="2400" dirty="0"/>
              <a:t>번호</a:t>
            </a:r>
            <a:r>
              <a:rPr lang="en-US" altLang="ko-KR" sz="2400" dirty="0"/>
              <a:t>=100;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B9DE7A52-14D0-49AD-8BE3-3C4A19CAE94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260648"/>
            <a:ext cx="2013764" cy="680190"/>
          </a:xfrm>
          <a:prstGeom prst="rect">
            <a:avLst/>
          </a:prstGeom>
        </p:spPr>
      </p:pic>
      <p:sp>
        <p:nvSpPr>
          <p:cNvPr id="6" name="내용 개체 틀 2">
            <a:extLst>
              <a:ext uri="{FF2B5EF4-FFF2-40B4-BE49-F238E27FC236}">
                <a16:creationId xmlns:a16="http://schemas.microsoft.com/office/drawing/2014/main" xmlns="" id="{48AB19D0-27F8-42F1-AE3C-A01BF1D2BF33}"/>
              </a:ext>
            </a:extLst>
          </p:cNvPr>
          <p:cNvSpPr txBox="1">
            <a:spLocks/>
          </p:cNvSpPr>
          <p:nvPr/>
        </p:nvSpPr>
        <p:spPr bwMode="auto">
          <a:xfrm>
            <a:off x="107504" y="1128374"/>
            <a:ext cx="9144000" cy="57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8006" tIns="49002" rIns="98006" bIns="49002" numCol="1" anchor="t" anchorCtr="0" compatLnSpc="1">
            <a:prstTxWarp prst="textNoShape">
              <a:avLst/>
            </a:prstTxWarp>
          </a:bodyPr>
          <a:lstStyle>
            <a:lvl1pPr marL="367521" indent="-367521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96298" indent="-306269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25070" indent="-245013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15098" indent="-245013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05126" indent="-245013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95154" indent="-245013" algn="l" defTabSz="98005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85183" indent="-245013" algn="l" defTabSz="98005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75210" indent="-245013" algn="l" defTabSz="98005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65238" indent="-245013" algn="l" defTabSz="98005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0" lang="ko-KR" altLang="en-US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▶ </a:t>
            </a:r>
            <a:r>
              <a:rPr lang="en-US" altLang="ko-KR" dirty="0"/>
              <a:t>SQL </a:t>
            </a:r>
            <a:r>
              <a:rPr lang="ko-KR" altLang="en-US" dirty="0" err="1"/>
              <a:t>조작어</a:t>
            </a:r>
            <a:endParaRPr kumimoji="1" lang="en-US" altLang="ko-KR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잉크 1"/>
              <p14:cNvContentPartPr/>
              <p14:nvPr/>
            </p14:nvContentPartPr>
            <p14:xfrm>
              <a:off x="2158920" y="406440"/>
              <a:ext cx="6706080" cy="4984920"/>
            </p14:xfrm>
          </p:contentPart>
        </mc:Choice>
        <mc:Fallback>
          <p:pic>
            <p:nvPicPr>
              <p:cNvPr id="2" name="잉크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49560" y="397080"/>
                <a:ext cx="6724800" cy="50036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634" name="Rectangle 2">
            <a:extLst>
              <a:ext uri="{FF2B5EF4-FFF2-40B4-BE49-F238E27FC236}">
                <a16:creationId xmlns:a16="http://schemas.microsoft.com/office/drawing/2014/main" xmlns="" id="{E2ED769A-A3E5-4AAE-8175-16FFC33A720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325635" name="Rectangle 3">
            <a:extLst>
              <a:ext uri="{FF2B5EF4-FFF2-40B4-BE49-F238E27FC236}">
                <a16:creationId xmlns:a16="http://schemas.microsoft.com/office/drawing/2014/main" xmlns="" id="{13CABCAD-7E5B-4726-9DFA-18431B11B44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95536" y="1852082"/>
            <a:ext cx="9144000" cy="5256583"/>
          </a:xfrm>
        </p:spPr>
        <p:txBody>
          <a:bodyPr/>
          <a:lstStyle/>
          <a:p>
            <a:pPr>
              <a:lnSpc>
                <a:spcPct val="140000"/>
              </a:lnSpc>
              <a:buFont typeface="Wingdings" panose="05000000000000000000" pitchFamily="2" charset="2"/>
              <a:buChar char="§"/>
            </a:pPr>
            <a:r>
              <a:rPr lang="ko-KR" altLang="en-US" sz="2400" dirty="0" err="1"/>
              <a:t>삭제문</a:t>
            </a:r>
            <a:r>
              <a:rPr lang="en-US" altLang="ko-KR" sz="2400" dirty="0"/>
              <a:t>: DELETE</a:t>
            </a:r>
            <a:r>
              <a:rPr lang="ko-KR" altLang="en-US" sz="2400" dirty="0"/>
              <a:t>문</a:t>
            </a:r>
          </a:p>
          <a:p>
            <a:pPr lvl="1">
              <a:lnSpc>
                <a:spcPct val="140000"/>
              </a:lnSpc>
              <a:buFont typeface="Wingdings" panose="05000000000000000000" pitchFamily="2" charset="2"/>
              <a:buChar char="§"/>
            </a:pPr>
            <a:r>
              <a:rPr lang="en-US" altLang="ko-KR" sz="2400" dirty="0"/>
              <a:t>DELETE FROM </a:t>
            </a:r>
            <a:r>
              <a:rPr lang="ko-KR" altLang="en-US" sz="2400" dirty="0"/>
              <a:t>테이블</a:t>
            </a:r>
            <a:r>
              <a:rPr lang="en-US" altLang="ko-KR" sz="2400" dirty="0"/>
              <a:t>[WHERE </a:t>
            </a:r>
            <a:r>
              <a:rPr lang="ko-KR" altLang="en-US" sz="2400" dirty="0"/>
              <a:t>조건</a:t>
            </a:r>
            <a:r>
              <a:rPr lang="en-US" altLang="ko-KR" sz="2400" dirty="0"/>
              <a:t>];</a:t>
            </a:r>
          </a:p>
          <a:p>
            <a:pPr lvl="1">
              <a:lnSpc>
                <a:spcPct val="140000"/>
              </a:lnSpc>
              <a:buFont typeface="Wingdings" panose="05000000000000000000" pitchFamily="2" charset="2"/>
              <a:buChar char="§"/>
            </a:pPr>
            <a:r>
              <a:rPr lang="en-US" altLang="ko-KR" sz="2400" dirty="0"/>
              <a:t>(ex)</a:t>
            </a:r>
          </a:p>
          <a:p>
            <a:pPr lvl="2">
              <a:lnSpc>
                <a:spcPct val="140000"/>
              </a:lnSpc>
              <a:buFont typeface="Wingdings" panose="05000000000000000000" pitchFamily="2" charset="2"/>
              <a:buChar char="§"/>
            </a:pPr>
            <a:r>
              <a:rPr lang="en-US" altLang="ko-KR" sz="2400" dirty="0"/>
              <a:t>DELETE FROM </a:t>
            </a:r>
            <a:r>
              <a:rPr lang="ko-KR" altLang="en-US" sz="2400" dirty="0"/>
              <a:t>직원</a:t>
            </a:r>
            <a:br>
              <a:rPr lang="ko-KR" altLang="en-US" sz="2400" dirty="0"/>
            </a:br>
            <a:r>
              <a:rPr lang="en-US" altLang="ko-KR" sz="2400" dirty="0"/>
              <a:t>WHERE </a:t>
            </a:r>
            <a:r>
              <a:rPr lang="ko-KR" altLang="en-US" sz="2400" dirty="0"/>
              <a:t>번호</a:t>
            </a:r>
            <a:r>
              <a:rPr lang="en-US" altLang="ko-KR" sz="2400" dirty="0"/>
              <a:t>=100;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B15AA496-2FAB-4829-8BE1-F3F0112FC9B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260648"/>
            <a:ext cx="2013764" cy="680190"/>
          </a:xfrm>
          <a:prstGeom prst="rect">
            <a:avLst/>
          </a:prstGeom>
        </p:spPr>
      </p:pic>
      <p:sp>
        <p:nvSpPr>
          <p:cNvPr id="6" name="내용 개체 틀 2">
            <a:extLst>
              <a:ext uri="{FF2B5EF4-FFF2-40B4-BE49-F238E27FC236}">
                <a16:creationId xmlns:a16="http://schemas.microsoft.com/office/drawing/2014/main" xmlns="" id="{B1F28D28-7417-46A5-B721-E81121EF3486}"/>
              </a:ext>
            </a:extLst>
          </p:cNvPr>
          <p:cNvSpPr txBox="1">
            <a:spLocks/>
          </p:cNvSpPr>
          <p:nvPr/>
        </p:nvSpPr>
        <p:spPr bwMode="auto">
          <a:xfrm>
            <a:off x="107504" y="1128374"/>
            <a:ext cx="9144000" cy="57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8006" tIns="49002" rIns="98006" bIns="49002" numCol="1" anchor="t" anchorCtr="0" compatLnSpc="1">
            <a:prstTxWarp prst="textNoShape">
              <a:avLst/>
            </a:prstTxWarp>
          </a:bodyPr>
          <a:lstStyle>
            <a:lvl1pPr marL="367521" indent="-367521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96298" indent="-306269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25070" indent="-245013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15098" indent="-245013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05126" indent="-245013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95154" indent="-245013" algn="l" defTabSz="98005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85183" indent="-245013" algn="l" defTabSz="98005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75210" indent="-245013" algn="l" defTabSz="98005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65238" indent="-245013" algn="l" defTabSz="98005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0" lang="ko-KR" altLang="en-US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▶ </a:t>
            </a:r>
            <a:r>
              <a:rPr lang="en-US" altLang="ko-KR" dirty="0"/>
              <a:t>SQL </a:t>
            </a:r>
            <a:r>
              <a:rPr lang="ko-KR" altLang="en-US" dirty="0" err="1"/>
              <a:t>조작어</a:t>
            </a:r>
            <a:endParaRPr kumimoji="1" lang="en-US" altLang="ko-KR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잉크 1"/>
              <p14:cNvContentPartPr/>
              <p14:nvPr/>
            </p14:nvContentPartPr>
            <p14:xfrm>
              <a:off x="419040" y="203040"/>
              <a:ext cx="6610680" cy="4223160"/>
            </p14:xfrm>
          </p:contentPart>
        </mc:Choice>
        <mc:Fallback>
          <p:pic>
            <p:nvPicPr>
              <p:cNvPr id="2" name="잉크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09680" y="193680"/>
                <a:ext cx="6629400" cy="42418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626" name="Rectangle 2">
            <a:extLst>
              <a:ext uri="{FF2B5EF4-FFF2-40B4-BE49-F238E27FC236}">
                <a16:creationId xmlns:a16="http://schemas.microsoft.com/office/drawing/2014/main" xmlns="" id="{695612A9-82F0-400B-BFC7-1FEA8557F3D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282627" name="Rectangle 3">
            <a:extLst>
              <a:ext uri="{FF2B5EF4-FFF2-40B4-BE49-F238E27FC236}">
                <a16:creationId xmlns:a16="http://schemas.microsoft.com/office/drawing/2014/main" xmlns="" id="{7AC53818-700D-4EA8-ABD2-12EF481266B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95536" y="1710067"/>
            <a:ext cx="9144000" cy="5256583"/>
          </a:xfrm>
        </p:spPr>
        <p:txBody>
          <a:bodyPr/>
          <a:lstStyle/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2400" dirty="0"/>
              <a:t> </a:t>
            </a:r>
            <a:r>
              <a:rPr lang="ko-KR" altLang="en-US" sz="2400" dirty="0"/>
              <a:t>뷰</a:t>
            </a:r>
            <a:r>
              <a:rPr lang="en-US" altLang="ko-KR" sz="2400" dirty="0"/>
              <a:t>(view)</a:t>
            </a:r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2400" dirty="0"/>
              <a:t>하나 이상의 테이블</a:t>
            </a:r>
            <a:r>
              <a:rPr lang="en-US" altLang="ko-KR" sz="2400" dirty="0"/>
              <a:t>(</a:t>
            </a:r>
            <a:r>
              <a:rPr lang="ko-KR" altLang="en-US" sz="2400" dirty="0"/>
              <a:t>기본 테이블</a:t>
            </a:r>
            <a:r>
              <a:rPr lang="en-US" altLang="ko-KR" sz="2400" dirty="0"/>
              <a:t>)</a:t>
            </a:r>
            <a:r>
              <a:rPr lang="ko-KR" altLang="en-US" sz="2400" dirty="0"/>
              <a:t>로부터 유도되어 </a:t>
            </a:r>
            <a:endParaRPr lang="en-US" altLang="ko-KR" sz="2400" dirty="0"/>
          </a:p>
          <a:p>
            <a:pPr marL="490029" lvl="1" indent="0">
              <a:lnSpc>
                <a:spcPct val="120000"/>
              </a:lnSpc>
              <a:buNone/>
            </a:pPr>
            <a:r>
              <a:rPr lang="en-US" altLang="ko-KR" sz="2400" dirty="0"/>
              <a:t>   </a:t>
            </a:r>
            <a:r>
              <a:rPr lang="ko-KR" altLang="en-US" sz="2400" dirty="0"/>
              <a:t>만들어진 가상 테이블</a:t>
            </a:r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2400" dirty="0"/>
              <a:t>뷰의 정의</a:t>
            </a:r>
          </a:p>
        </p:txBody>
      </p:sp>
      <p:pic>
        <p:nvPicPr>
          <p:cNvPr id="282629" name="Picture 5">
            <a:extLst>
              <a:ext uri="{FF2B5EF4-FFF2-40B4-BE49-F238E27FC236}">
                <a16:creationId xmlns:a16="http://schemas.microsoft.com/office/drawing/2014/main" xmlns="" id="{981E9EDA-D537-4F80-8DD4-76D0FA1B47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3429000"/>
            <a:ext cx="3671733" cy="27743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A0B85A49-1416-4E4B-8A06-4E38A2134BF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260648"/>
            <a:ext cx="2013764" cy="680190"/>
          </a:xfrm>
          <a:prstGeom prst="rect">
            <a:avLst/>
          </a:prstGeom>
        </p:spPr>
      </p:pic>
      <p:sp>
        <p:nvSpPr>
          <p:cNvPr id="7" name="내용 개체 틀 2">
            <a:extLst>
              <a:ext uri="{FF2B5EF4-FFF2-40B4-BE49-F238E27FC236}">
                <a16:creationId xmlns:a16="http://schemas.microsoft.com/office/drawing/2014/main" xmlns="" id="{4766EBD3-B118-46EE-B540-A074C91AAD16}"/>
              </a:ext>
            </a:extLst>
          </p:cNvPr>
          <p:cNvSpPr txBox="1">
            <a:spLocks/>
          </p:cNvSpPr>
          <p:nvPr/>
        </p:nvSpPr>
        <p:spPr bwMode="auto">
          <a:xfrm>
            <a:off x="107504" y="1128374"/>
            <a:ext cx="9144000" cy="57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8006" tIns="49002" rIns="98006" bIns="49002" numCol="1" anchor="t" anchorCtr="0" compatLnSpc="1">
            <a:prstTxWarp prst="textNoShape">
              <a:avLst/>
            </a:prstTxWarp>
          </a:bodyPr>
          <a:lstStyle>
            <a:lvl1pPr marL="367521" indent="-367521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96298" indent="-306269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25070" indent="-245013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15098" indent="-245013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05126" indent="-245013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95154" indent="-245013" algn="l" defTabSz="98005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85183" indent="-245013" algn="l" defTabSz="98005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75210" indent="-245013" algn="l" defTabSz="98005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65238" indent="-245013" algn="l" defTabSz="98005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0" lang="ko-KR" altLang="en-US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▶ </a:t>
            </a:r>
            <a:r>
              <a:rPr lang="en-US" altLang="ko-KR" dirty="0"/>
              <a:t>SQL </a:t>
            </a:r>
            <a:r>
              <a:rPr lang="ko-KR" altLang="en-US" dirty="0"/>
              <a:t>뷰</a:t>
            </a:r>
            <a:r>
              <a:rPr lang="en-US" altLang="ko-KR" dirty="0"/>
              <a:t>(view)</a:t>
            </a:r>
            <a:endParaRPr kumimoji="1" lang="en-US" altLang="ko-K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650" name="Rectangle 2">
            <a:extLst>
              <a:ext uri="{FF2B5EF4-FFF2-40B4-BE49-F238E27FC236}">
                <a16:creationId xmlns:a16="http://schemas.microsoft.com/office/drawing/2014/main" xmlns="" id="{BB83C0DE-ADD8-4F75-8456-52164A00D37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283651" name="Rectangle 3">
            <a:extLst>
              <a:ext uri="{FF2B5EF4-FFF2-40B4-BE49-F238E27FC236}">
                <a16:creationId xmlns:a16="http://schemas.microsoft.com/office/drawing/2014/main" xmlns="" id="{FC31941C-3590-474D-B9B3-19F0768F41D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67544" y="1744791"/>
            <a:ext cx="9144000" cy="5256583"/>
          </a:xfrm>
        </p:spPr>
        <p:txBody>
          <a:bodyPr/>
          <a:lstStyle/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/>
              <a:t> </a:t>
            </a:r>
            <a:r>
              <a:rPr lang="ko-KR" altLang="en-US" sz="2000" dirty="0"/>
              <a:t>뷰 생성과 제거</a:t>
            </a:r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/>
              <a:t>생성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altLang="ko-KR" sz="2000" dirty="0"/>
              <a:t>CREATE VIEW </a:t>
            </a:r>
            <a:r>
              <a:rPr lang="ko-KR" altLang="en-US" sz="2000" dirty="0"/>
              <a:t>뷰</a:t>
            </a:r>
            <a:r>
              <a:rPr lang="en-US" altLang="ko-KR" sz="2000" dirty="0"/>
              <a:t>_</a:t>
            </a:r>
            <a:r>
              <a:rPr lang="ko-KR" altLang="en-US" sz="2000" dirty="0"/>
              <a:t>이름</a:t>
            </a:r>
            <a:r>
              <a:rPr lang="en-US" altLang="ko-KR" sz="2000" dirty="0"/>
              <a:t>[(</a:t>
            </a:r>
            <a:r>
              <a:rPr lang="ko-KR" altLang="en-US" sz="2000" dirty="0"/>
              <a:t>열</a:t>
            </a:r>
            <a:r>
              <a:rPr lang="en-US" altLang="ko-KR" sz="2000" dirty="0"/>
              <a:t>_</a:t>
            </a:r>
            <a:r>
              <a:rPr lang="ko-KR" altLang="en-US" sz="2000" dirty="0"/>
              <a:t>이름</a:t>
            </a:r>
            <a:r>
              <a:rPr lang="en-US" altLang="ko-KR" sz="2000" dirty="0"/>
              <a:t>_</a:t>
            </a:r>
            <a:r>
              <a:rPr lang="ko-KR" altLang="en-US" sz="2000" dirty="0"/>
              <a:t>리스트</a:t>
            </a:r>
            <a:r>
              <a:rPr lang="en-US" altLang="ko-KR" sz="2000" dirty="0"/>
              <a:t>)] 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altLang="ko-KR" sz="2000" dirty="0"/>
              <a:t>   AS SELECT </a:t>
            </a:r>
            <a:r>
              <a:rPr lang="ko-KR" altLang="en-US" sz="2000" dirty="0"/>
              <a:t>문 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ko-KR" altLang="en-US" sz="2000" dirty="0"/>
              <a:t>   </a:t>
            </a:r>
            <a:r>
              <a:rPr lang="en-US" altLang="ko-KR" sz="2000" dirty="0"/>
              <a:t>[WITH CHECK OPTION]; </a:t>
            </a:r>
          </a:p>
          <a:p>
            <a:pPr lvl="2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/>
              <a:t>(ex) CREATE VIEW </a:t>
            </a:r>
            <a:r>
              <a:rPr lang="ko-KR" altLang="en-US" sz="2000" dirty="0"/>
              <a:t>직원연락처</a:t>
            </a:r>
            <a:r>
              <a:rPr lang="en-US" altLang="ko-KR" sz="2000" dirty="0"/>
              <a:t>(</a:t>
            </a:r>
            <a:r>
              <a:rPr lang="ko-KR" altLang="en-US" sz="2000" dirty="0"/>
              <a:t>이름</a:t>
            </a:r>
            <a:r>
              <a:rPr lang="en-US" altLang="ko-KR" sz="2000" dirty="0"/>
              <a:t>, </a:t>
            </a:r>
            <a:r>
              <a:rPr lang="ko-KR" altLang="en-US" sz="2000" dirty="0"/>
              <a:t>전화번호</a:t>
            </a:r>
            <a:r>
              <a:rPr lang="en-US" altLang="ko-KR" sz="2000" dirty="0"/>
              <a:t>)</a:t>
            </a:r>
            <a:br>
              <a:rPr lang="en-US" altLang="ko-KR" sz="2000" dirty="0"/>
            </a:br>
            <a:r>
              <a:rPr lang="en-US" altLang="ko-KR" sz="2000" dirty="0"/>
              <a:t>      AS SELECT </a:t>
            </a:r>
            <a:r>
              <a:rPr lang="ko-KR" altLang="en-US" sz="2000" dirty="0"/>
              <a:t>이름</a:t>
            </a:r>
            <a:r>
              <a:rPr lang="en-US" altLang="ko-KR" sz="2000" dirty="0"/>
              <a:t>, </a:t>
            </a:r>
            <a:r>
              <a:rPr lang="ko-KR" altLang="en-US" sz="2000" dirty="0"/>
              <a:t>전화번호</a:t>
            </a:r>
            <a:br>
              <a:rPr lang="ko-KR" altLang="en-US" sz="2000" dirty="0"/>
            </a:br>
            <a:r>
              <a:rPr lang="ko-KR" altLang="en-US" sz="2000" dirty="0"/>
              <a:t>      </a:t>
            </a:r>
            <a:r>
              <a:rPr lang="en-US" altLang="ko-KR" sz="2000" dirty="0"/>
              <a:t>FROM </a:t>
            </a:r>
            <a:r>
              <a:rPr lang="ko-KR" altLang="en-US" sz="2000" dirty="0"/>
              <a:t>직원</a:t>
            </a:r>
            <a:r>
              <a:rPr lang="en-US" altLang="ko-KR" sz="2000" dirty="0"/>
              <a:t>;</a:t>
            </a:r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/>
              <a:t>제거</a:t>
            </a:r>
          </a:p>
          <a:p>
            <a:pPr lvl="2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/>
              <a:t>DROP VIEW </a:t>
            </a:r>
            <a:r>
              <a:rPr lang="ko-KR" altLang="en-US" sz="2000" dirty="0"/>
              <a:t>뷰</a:t>
            </a:r>
            <a:r>
              <a:rPr lang="en-US" altLang="ko-KR" sz="2000" dirty="0"/>
              <a:t>_</a:t>
            </a:r>
            <a:r>
              <a:rPr lang="ko-KR" altLang="en-US" sz="2000" dirty="0"/>
              <a:t>이름</a:t>
            </a:r>
            <a:r>
              <a:rPr lang="en-US" altLang="ko-KR" sz="2000" dirty="0"/>
              <a:t>{RESTRICT | CASCADE}; </a:t>
            </a:r>
          </a:p>
          <a:p>
            <a:pPr lvl="2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/>
              <a:t>(ex) DROP VIEW </a:t>
            </a:r>
            <a:r>
              <a:rPr lang="ko-KR" altLang="en-US" sz="2000" dirty="0"/>
              <a:t>직원연락처</a:t>
            </a:r>
            <a:r>
              <a:rPr lang="en-US" altLang="ko-KR" sz="2000" dirty="0"/>
              <a:t>;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3288AF2F-A3A4-4F0B-96D5-23E4A04F905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260648"/>
            <a:ext cx="2013764" cy="680190"/>
          </a:xfrm>
          <a:prstGeom prst="rect">
            <a:avLst/>
          </a:prstGeom>
        </p:spPr>
      </p:pic>
      <p:sp>
        <p:nvSpPr>
          <p:cNvPr id="6" name="내용 개체 틀 2">
            <a:extLst>
              <a:ext uri="{FF2B5EF4-FFF2-40B4-BE49-F238E27FC236}">
                <a16:creationId xmlns:a16="http://schemas.microsoft.com/office/drawing/2014/main" xmlns="" id="{5742084A-DAAD-4773-AC8B-FB51C0978636}"/>
              </a:ext>
            </a:extLst>
          </p:cNvPr>
          <p:cNvSpPr txBox="1">
            <a:spLocks/>
          </p:cNvSpPr>
          <p:nvPr/>
        </p:nvSpPr>
        <p:spPr bwMode="auto">
          <a:xfrm>
            <a:off x="107504" y="1128374"/>
            <a:ext cx="9144000" cy="57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8006" tIns="49002" rIns="98006" bIns="49002" numCol="1" anchor="t" anchorCtr="0" compatLnSpc="1">
            <a:prstTxWarp prst="textNoShape">
              <a:avLst/>
            </a:prstTxWarp>
          </a:bodyPr>
          <a:lstStyle>
            <a:lvl1pPr marL="367521" indent="-367521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96298" indent="-306269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25070" indent="-245013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15098" indent="-245013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05126" indent="-245013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95154" indent="-245013" algn="l" defTabSz="98005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85183" indent="-245013" algn="l" defTabSz="98005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75210" indent="-245013" algn="l" defTabSz="98005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65238" indent="-245013" algn="l" defTabSz="98005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0" lang="ko-KR" altLang="en-US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▶ </a:t>
            </a:r>
            <a:r>
              <a:rPr lang="en-US" altLang="ko-KR" dirty="0"/>
              <a:t>SQL </a:t>
            </a:r>
            <a:r>
              <a:rPr lang="ko-KR" altLang="en-US" dirty="0"/>
              <a:t>뷰</a:t>
            </a:r>
            <a:r>
              <a:rPr lang="en-US" altLang="ko-KR" dirty="0"/>
              <a:t>(view)</a:t>
            </a:r>
            <a:endParaRPr kumimoji="1" lang="en-US" altLang="ko-KR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잉크 1"/>
              <p14:cNvContentPartPr/>
              <p14:nvPr/>
            </p14:nvContentPartPr>
            <p14:xfrm>
              <a:off x="907920" y="2527200"/>
              <a:ext cx="1721520" cy="3588120"/>
            </p14:xfrm>
          </p:contentPart>
        </mc:Choice>
        <mc:Fallback>
          <p:pic>
            <p:nvPicPr>
              <p:cNvPr id="2" name="잉크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98560" y="2517840"/>
                <a:ext cx="1740240" cy="36068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74" name="Rectangle 2">
            <a:extLst>
              <a:ext uri="{FF2B5EF4-FFF2-40B4-BE49-F238E27FC236}">
                <a16:creationId xmlns:a16="http://schemas.microsoft.com/office/drawing/2014/main" xmlns="" id="{4A872426-BEBF-4C55-9599-20FD65C53AE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284675" name="Rectangle 3">
            <a:extLst>
              <a:ext uri="{FF2B5EF4-FFF2-40B4-BE49-F238E27FC236}">
                <a16:creationId xmlns:a16="http://schemas.microsoft.com/office/drawing/2014/main" xmlns="" id="{135D82AD-D5E7-4E34-A21E-FA3854C3AF2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90727" y="1800195"/>
            <a:ext cx="7977554" cy="4985238"/>
          </a:xfrm>
        </p:spPr>
        <p:txBody>
          <a:bodyPr/>
          <a:lstStyle/>
          <a:p>
            <a:pPr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/>
              <a:t> </a:t>
            </a:r>
            <a:r>
              <a:rPr lang="ko-KR" altLang="en-US" sz="2000" dirty="0" err="1"/>
              <a:t>시스템카탈로그</a:t>
            </a:r>
            <a:r>
              <a:rPr lang="en-US" altLang="ko-KR" sz="2000" dirty="0"/>
              <a:t>(system catalog)</a:t>
            </a:r>
          </a:p>
          <a:p>
            <a:pPr lvl="1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/>
              <a:t>DBMS </a:t>
            </a:r>
            <a:r>
              <a:rPr lang="ko-KR" altLang="en-US" sz="2000" dirty="0"/>
              <a:t>자신이 필요로 하는 여러 가지 객체에 대한 정보를 포함하고 있는 시스템 데이터베이스</a:t>
            </a:r>
          </a:p>
          <a:p>
            <a:pPr lvl="1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/>
              <a:t>SELECT</a:t>
            </a:r>
            <a:r>
              <a:rPr lang="ko-KR" altLang="en-US" sz="2000" dirty="0"/>
              <a:t>문으로 검색 가능하나 변경은 불가</a:t>
            </a:r>
          </a:p>
          <a:p>
            <a:pPr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/>
              <a:t> 내장 </a:t>
            </a:r>
            <a:r>
              <a:rPr lang="en-US" altLang="ko-KR" sz="2000" dirty="0"/>
              <a:t>SQL(embedded SQL)</a:t>
            </a:r>
          </a:p>
          <a:p>
            <a:pPr lvl="1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/>
              <a:t>호스트 프로그래밍 언어</a:t>
            </a:r>
            <a:r>
              <a:rPr lang="en-US" altLang="ko-KR" sz="2000" dirty="0"/>
              <a:t>(PL/I, COBOL, C </a:t>
            </a:r>
            <a:r>
              <a:rPr lang="ko-KR" altLang="en-US" sz="2000" dirty="0"/>
              <a:t>등</a:t>
            </a:r>
            <a:r>
              <a:rPr lang="en-US" altLang="ko-KR" sz="2000" dirty="0"/>
              <a:t>)</a:t>
            </a:r>
            <a:r>
              <a:rPr lang="ko-KR" altLang="en-US" sz="2000" dirty="0"/>
              <a:t>에 삽입하여 사용하는 </a:t>
            </a:r>
            <a:r>
              <a:rPr lang="en-US" altLang="ko-KR" sz="2000" dirty="0"/>
              <a:t>SQL </a:t>
            </a:r>
          </a:p>
          <a:p>
            <a:pPr lvl="1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/>
              <a:t>전처리기가 호스트 언어 코드와 내장된 </a:t>
            </a:r>
            <a:r>
              <a:rPr lang="en-US" altLang="ko-KR" sz="2000" dirty="0"/>
              <a:t>SQL</a:t>
            </a:r>
            <a:r>
              <a:rPr lang="ko-KR" altLang="en-US" sz="2000" dirty="0"/>
              <a:t>문을 구분할 수 있도록</a:t>
            </a:r>
            <a:r>
              <a:rPr lang="en-US" altLang="ko-KR" sz="2000" dirty="0"/>
              <a:t>, </a:t>
            </a:r>
            <a:r>
              <a:rPr lang="ko-KR" altLang="en-US" sz="2000" dirty="0"/>
              <a:t>내장된 </a:t>
            </a:r>
            <a:r>
              <a:rPr lang="en-US" altLang="ko-KR" sz="2000" dirty="0"/>
              <a:t>SQL</a:t>
            </a:r>
            <a:r>
              <a:rPr lang="ko-KR" altLang="en-US" sz="2000" dirty="0"/>
              <a:t>문에서 특수문자나 명령어를 접두어로 사용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E339EDB9-1BF4-464D-9233-8C70CC044F5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260648"/>
            <a:ext cx="2013764" cy="680190"/>
          </a:xfrm>
          <a:prstGeom prst="rect">
            <a:avLst/>
          </a:prstGeom>
        </p:spPr>
      </p:pic>
      <p:sp>
        <p:nvSpPr>
          <p:cNvPr id="6" name="내용 개체 틀 2">
            <a:extLst>
              <a:ext uri="{FF2B5EF4-FFF2-40B4-BE49-F238E27FC236}">
                <a16:creationId xmlns:a16="http://schemas.microsoft.com/office/drawing/2014/main" xmlns="" id="{10CE0CDA-B3B3-4FB3-880C-32136F970F33}"/>
              </a:ext>
            </a:extLst>
          </p:cNvPr>
          <p:cNvSpPr txBox="1">
            <a:spLocks/>
          </p:cNvSpPr>
          <p:nvPr/>
        </p:nvSpPr>
        <p:spPr bwMode="auto">
          <a:xfrm>
            <a:off x="107504" y="1128374"/>
            <a:ext cx="9144000" cy="57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8006" tIns="49002" rIns="98006" bIns="49002" numCol="1" anchor="t" anchorCtr="0" compatLnSpc="1">
            <a:prstTxWarp prst="textNoShape">
              <a:avLst/>
            </a:prstTxWarp>
          </a:bodyPr>
          <a:lstStyle>
            <a:lvl1pPr marL="367521" indent="-367521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96298" indent="-306269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25070" indent="-245013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15098" indent="-245013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05126" indent="-245013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95154" indent="-245013" algn="l" defTabSz="98005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85183" indent="-245013" algn="l" defTabSz="98005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75210" indent="-245013" algn="l" defTabSz="98005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65238" indent="-245013" algn="l" defTabSz="98005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0" lang="ko-KR" altLang="en-US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▶ </a:t>
            </a:r>
            <a:r>
              <a:rPr lang="ko-KR" altLang="en-US" dirty="0"/>
              <a:t>시스템 카탈로그와 내장 </a:t>
            </a:r>
            <a:r>
              <a:rPr lang="en-US" altLang="ko-KR" dirty="0"/>
              <a:t>SQL</a:t>
            </a:r>
            <a:endParaRPr kumimoji="1" lang="en-US" altLang="ko-K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4307" y="3600092"/>
            <a:ext cx="2013764" cy="68019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1709774" y="2420888"/>
            <a:ext cx="572445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[part2] </a:t>
            </a:r>
            <a:r>
              <a:rPr lang="en-US" altLang="ko-KR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2-2. </a:t>
            </a:r>
            <a:r>
              <a:rPr lang="ko-KR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맑은 고딕" panose="020B0503020000020004" pitchFamily="50" charset="-127"/>
              </a:rPr>
              <a:t>데이터 파일 처리</a:t>
            </a:r>
            <a:endParaRPr lang="en-US" altLang="ko-KR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964325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C80FD472-B5A0-4D0C-A8AF-720BB1A50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2EA69837-E281-4EE7-8AE3-4348220738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2-2. </a:t>
            </a:r>
            <a:r>
              <a:rPr lang="ko-KR" altLang="en-US" dirty="0"/>
              <a:t>데이터 파일 처리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39402D7F-1307-4EE6-AE6A-C4336CDF26B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260648"/>
            <a:ext cx="2013764" cy="6801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50D53772-F4BE-4433-9600-569D96A1DA95}"/>
              </a:ext>
            </a:extLst>
          </p:cNvPr>
          <p:cNvSpPr txBox="1"/>
          <p:nvPr/>
        </p:nvSpPr>
        <p:spPr>
          <a:xfrm>
            <a:off x="539552" y="1700808"/>
            <a:ext cx="763284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n-ea"/>
                <a:ea typeface="+mn-ea"/>
              </a:rPr>
              <a:t>▷ </a:t>
            </a:r>
            <a:r>
              <a:rPr lang="ko-KR" altLang="en-US" dirty="0">
                <a:latin typeface="+mn-ea"/>
                <a:ea typeface="+mn-ea"/>
              </a:rPr>
              <a:t>파일 입출력</a:t>
            </a:r>
            <a:endParaRPr lang="en-US" altLang="ko-KR" dirty="0">
              <a:latin typeface="+mn-ea"/>
              <a:ea typeface="+mn-ea"/>
            </a:endParaRPr>
          </a:p>
          <a:p>
            <a:endParaRPr lang="en-US" altLang="ko-KR" dirty="0">
              <a:latin typeface="+mn-ea"/>
              <a:ea typeface="+mn-ea"/>
            </a:endParaRPr>
          </a:p>
          <a:p>
            <a:r>
              <a:rPr lang="en-US" altLang="ko-KR" dirty="0">
                <a:latin typeface="+mn-ea"/>
                <a:ea typeface="+mn-ea"/>
              </a:rPr>
              <a:t>▷ </a:t>
            </a:r>
            <a:r>
              <a:rPr lang="ko-KR" altLang="en-US" dirty="0">
                <a:latin typeface="+mn-ea"/>
                <a:ea typeface="+mn-ea"/>
              </a:rPr>
              <a:t>파일 쓰기</a:t>
            </a:r>
            <a:endParaRPr lang="en-US" altLang="ko-KR" dirty="0">
              <a:latin typeface="+mn-ea"/>
              <a:ea typeface="+mn-ea"/>
            </a:endParaRPr>
          </a:p>
          <a:p>
            <a:endParaRPr lang="en-US" altLang="ko-KR" dirty="0">
              <a:latin typeface="+mn-ea"/>
              <a:ea typeface="+mn-ea"/>
            </a:endParaRPr>
          </a:p>
          <a:p>
            <a:r>
              <a:rPr lang="en-US" altLang="ko-KR" dirty="0">
                <a:latin typeface="+mn-ea"/>
                <a:ea typeface="+mn-ea"/>
              </a:rPr>
              <a:t>▷ </a:t>
            </a:r>
            <a:r>
              <a:rPr lang="ko-KR" altLang="en-US" dirty="0">
                <a:latin typeface="+mn-ea"/>
                <a:ea typeface="+mn-ea"/>
              </a:rPr>
              <a:t>파일 읽기</a:t>
            </a:r>
            <a:endParaRPr lang="en-US" altLang="ko-KR" dirty="0">
              <a:latin typeface="+mn-ea"/>
              <a:ea typeface="+mn-ea"/>
            </a:endParaRPr>
          </a:p>
          <a:p>
            <a:endParaRPr lang="en-US" altLang="ko-KR" dirty="0">
              <a:latin typeface="+mn-ea"/>
              <a:ea typeface="+mn-ea"/>
            </a:endParaRPr>
          </a:p>
          <a:p>
            <a:r>
              <a:rPr lang="en-US" altLang="ko-KR" dirty="0">
                <a:latin typeface="+mn-ea"/>
                <a:ea typeface="+mn-ea"/>
              </a:rPr>
              <a:t>▷ </a:t>
            </a:r>
            <a:r>
              <a:rPr lang="ko-KR" altLang="en-US" dirty="0">
                <a:latin typeface="+mn-ea"/>
                <a:ea typeface="+mn-ea"/>
              </a:rPr>
              <a:t>대용량 자료 다루기</a:t>
            </a:r>
            <a:endParaRPr lang="en-US" altLang="ko-KR" dirty="0">
              <a:latin typeface="+mn-ea"/>
              <a:ea typeface="+mn-ea"/>
            </a:endParaRPr>
          </a:p>
          <a:p>
            <a:endParaRPr lang="en-US" altLang="ko-KR" dirty="0">
              <a:latin typeface="+mn-ea"/>
              <a:ea typeface="+mn-ea"/>
            </a:endParaRPr>
          </a:p>
          <a:p>
            <a:r>
              <a:rPr lang="en-US" altLang="ko-KR" dirty="0">
                <a:latin typeface="+mn-ea"/>
                <a:ea typeface="+mn-ea"/>
              </a:rPr>
              <a:t>▷ </a:t>
            </a:r>
            <a:r>
              <a:rPr lang="ko-KR" altLang="en-US" dirty="0">
                <a:latin typeface="+mn-ea"/>
                <a:ea typeface="+mn-ea"/>
              </a:rPr>
              <a:t>데이터 추출</a:t>
            </a:r>
            <a:endParaRPr lang="en-US" altLang="ko-KR" dirty="0">
              <a:latin typeface="+mn-ea"/>
              <a:ea typeface="+mn-ea"/>
            </a:endParaRPr>
          </a:p>
          <a:p>
            <a:endParaRPr lang="en-US" altLang="ko-KR" dirty="0">
              <a:latin typeface="+mn-ea"/>
              <a:ea typeface="+mn-ea"/>
            </a:endParaRPr>
          </a:p>
          <a:p>
            <a:r>
              <a:rPr lang="en-US" altLang="ko-KR" dirty="0">
                <a:latin typeface="+mn-ea"/>
                <a:ea typeface="+mn-ea"/>
              </a:rPr>
              <a:t>▷ </a:t>
            </a:r>
            <a:r>
              <a:rPr lang="ko-KR" altLang="en-US" dirty="0">
                <a:latin typeface="+mn-ea"/>
                <a:ea typeface="+mn-ea"/>
              </a:rPr>
              <a:t>데이터 다루기</a:t>
            </a:r>
            <a:endParaRPr lang="en-US" altLang="ko-KR" dirty="0">
              <a:latin typeface="+mn-ea"/>
              <a:ea typeface="+mn-ea"/>
            </a:endParaRPr>
          </a:p>
          <a:p>
            <a:endParaRPr lang="en-US" altLang="ko-KR" dirty="0">
              <a:latin typeface="+mn-ea"/>
              <a:ea typeface="+mn-ea"/>
            </a:endParaRPr>
          </a:p>
          <a:p>
            <a:endParaRPr lang="ko-KR" altLang="en-US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39730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C80FD472-B5A0-4D0C-A8AF-720BB1A50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2EA69837-E281-4EE7-8AE3-4348220738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2-2. </a:t>
            </a:r>
            <a:r>
              <a:rPr lang="ko-KR" altLang="en-US" dirty="0"/>
              <a:t>데이터 파일 처리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39402D7F-1307-4EE6-AE6A-C4336CDF26B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260648"/>
            <a:ext cx="2013764" cy="6801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50D53772-F4BE-4433-9600-569D96A1DA95}"/>
              </a:ext>
            </a:extLst>
          </p:cNvPr>
          <p:cNvSpPr txBox="1"/>
          <p:nvPr/>
        </p:nvSpPr>
        <p:spPr>
          <a:xfrm>
            <a:off x="539552" y="1700808"/>
            <a:ext cx="7632848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n-ea"/>
                <a:ea typeface="+mn-ea"/>
              </a:rPr>
              <a:t>▷ </a:t>
            </a:r>
            <a:r>
              <a:rPr lang="en-US" altLang="ko-KR" dirty="0" smtClean="0">
                <a:latin typeface="+mn-ea"/>
                <a:ea typeface="+mn-ea"/>
              </a:rPr>
              <a:t>Excel</a:t>
            </a:r>
            <a:r>
              <a:rPr lang="ko-KR" altLang="en-US" dirty="0" smtClean="0">
                <a:latin typeface="+mn-ea"/>
                <a:ea typeface="+mn-ea"/>
              </a:rPr>
              <a:t> 모듈 설치하기</a:t>
            </a:r>
            <a:endParaRPr lang="en-US" altLang="ko-KR" dirty="0" smtClean="0">
              <a:latin typeface="+mn-ea"/>
              <a:ea typeface="+mn-ea"/>
            </a:endParaRPr>
          </a:p>
          <a:p>
            <a:endParaRPr lang="en-US" altLang="ko-KR" dirty="0" smtClean="0">
              <a:latin typeface="+mn-ea"/>
              <a:ea typeface="+mn-ea"/>
            </a:endParaRPr>
          </a:p>
          <a:p>
            <a:r>
              <a:rPr lang="en-US" altLang="ko-KR" dirty="0">
                <a:latin typeface="+mn-ea"/>
                <a:ea typeface="+mn-ea"/>
              </a:rPr>
              <a:t>▷ </a:t>
            </a:r>
            <a:r>
              <a:rPr lang="en-US" altLang="ko-KR" dirty="0">
                <a:latin typeface="+mn-ea"/>
              </a:rPr>
              <a:t>Excel</a:t>
            </a:r>
            <a:r>
              <a:rPr lang="ko-KR" altLang="en-US" dirty="0" smtClean="0">
                <a:latin typeface="+mn-ea"/>
                <a:ea typeface="+mn-ea"/>
              </a:rPr>
              <a:t> 저장하기</a:t>
            </a:r>
            <a:endParaRPr lang="en-US" altLang="ko-KR" dirty="0" smtClean="0">
              <a:latin typeface="+mn-ea"/>
              <a:ea typeface="+mn-ea"/>
            </a:endParaRPr>
          </a:p>
          <a:p>
            <a:endParaRPr lang="en-US" altLang="ko-KR" dirty="0" smtClean="0">
              <a:latin typeface="+mn-ea"/>
              <a:ea typeface="+mn-ea"/>
            </a:endParaRPr>
          </a:p>
          <a:p>
            <a:r>
              <a:rPr lang="en-US" altLang="ko-KR" dirty="0">
                <a:latin typeface="+mn-ea"/>
                <a:ea typeface="+mn-ea"/>
              </a:rPr>
              <a:t>▷ </a:t>
            </a:r>
            <a:r>
              <a:rPr lang="ko-KR" altLang="en-US" dirty="0" smtClean="0">
                <a:latin typeface="+mn-ea"/>
                <a:ea typeface="+mn-ea"/>
              </a:rPr>
              <a:t>칼럼 이름 얻어오기</a:t>
            </a:r>
            <a:endParaRPr lang="en-US" altLang="ko-KR" dirty="0" smtClean="0">
              <a:latin typeface="+mn-ea"/>
              <a:ea typeface="+mn-ea"/>
            </a:endParaRPr>
          </a:p>
          <a:p>
            <a:endParaRPr lang="en-US" altLang="ko-KR" dirty="0">
              <a:latin typeface="+mn-ea"/>
              <a:ea typeface="+mn-ea"/>
            </a:endParaRPr>
          </a:p>
          <a:p>
            <a:r>
              <a:rPr lang="en-US" altLang="ko-KR" dirty="0">
                <a:latin typeface="+mn-ea"/>
                <a:ea typeface="+mn-ea"/>
              </a:rPr>
              <a:t>▷ </a:t>
            </a:r>
            <a:r>
              <a:rPr lang="ko-KR" altLang="en-US" dirty="0" smtClean="0">
                <a:latin typeface="+mn-ea"/>
                <a:ea typeface="+mn-ea"/>
              </a:rPr>
              <a:t>루프를 이용해 </a:t>
            </a:r>
            <a:r>
              <a:rPr lang="en-US" altLang="ko-KR" dirty="0" smtClean="0">
                <a:latin typeface="+mn-ea"/>
              </a:rPr>
              <a:t>Excel</a:t>
            </a:r>
            <a:r>
              <a:rPr lang="ko-KR" altLang="en-US" dirty="0" smtClean="0">
                <a:latin typeface="+mn-ea"/>
                <a:ea typeface="+mn-ea"/>
              </a:rPr>
              <a:t>에 출력하기</a:t>
            </a:r>
            <a:endParaRPr lang="en-US" altLang="ko-KR" dirty="0" smtClean="0">
              <a:latin typeface="+mn-ea"/>
              <a:ea typeface="+mn-ea"/>
            </a:endParaRPr>
          </a:p>
          <a:p>
            <a:endParaRPr lang="en-US" altLang="ko-KR" dirty="0">
              <a:latin typeface="+mn-ea"/>
              <a:ea typeface="+mn-ea"/>
            </a:endParaRPr>
          </a:p>
          <a:p>
            <a:r>
              <a:rPr lang="en-US" altLang="ko-KR" dirty="0">
                <a:latin typeface="+mn-ea"/>
                <a:ea typeface="+mn-ea"/>
              </a:rPr>
              <a:t>▷ </a:t>
            </a:r>
            <a:r>
              <a:rPr lang="ko-KR" altLang="en-US" dirty="0" smtClean="0">
                <a:latin typeface="+mn-ea"/>
                <a:ea typeface="+mn-ea"/>
              </a:rPr>
              <a:t>셀을 칼럼 번호로 읽어오기</a:t>
            </a:r>
            <a:endParaRPr lang="en-US" altLang="ko-KR" dirty="0" smtClean="0">
              <a:latin typeface="+mn-ea"/>
              <a:ea typeface="+mn-ea"/>
            </a:endParaRPr>
          </a:p>
          <a:p>
            <a:endParaRPr lang="en-US" altLang="ko-KR" dirty="0">
              <a:latin typeface="+mn-ea"/>
              <a:ea typeface="+mn-ea"/>
            </a:endParaRPr>
          </a:p>
          <a:p>
            <a:r>
              <a:rPr lang="en-US" altLang="ko-KR" dirty="0">
                <a:latin typeface="+mn-ea"/>
                <a:ea typeface="+mn-ea"/>
              </a:rPr>
              <a:t>▷ </a:t>
            </a:r>
            <a:r>
              <a:rPr lang="en-US" altLang="ko-KR" dirty="0">
                <a:latin typeface="+mn-ea"/>
              </a:rPr>
              <a:t>Excel</a:t>
            </a:r>
            <a:r>
              <a:rPr lang="ko-KR" altLang="en-US" dirty="0" smtClean="0">
                <a:latin typeface="+mn-ea"/>
                <a:ea typeface="+mn-ea"/>
              </a:rPr>
              <a:t> 읽어오</a:t>
            </a:r>
            <a:r>
              <a:rPr lang="ko-KR" altLang="en-US" dirty="0">
                <a:latin typeface="+mn-ea"/>
                <a:ea typeface="+mn-ea"/>
              </a:rPr>
              <a:t>기</a:t>
            </a:r>
            <a:endParaRPr lang="en-US" altLang="ko-KR" dirty="0">
              <a:latin typeface="+mn-ea"/>
              <a:ea typeface="+mn-ea"/>
            </a:endParaRPr>
          </a:p>
          <a:p>
            <a:endParaRPr lang="en-US" altLang="ko-KR" dirty="0">
              <a:latin typeface="+mn-ea"/>
              <a:ea typeface="+mn-ea"/>
            </a:endParaRPr>
          </a:p>
          <a:p>
            <a:endParaRPr lang="en-US" altLang="ko-KR" dirty="0">
              <a:latin typeface="+mn-ea"/>
              <a:ea typeface="+mn-ea"/>
            </a:endParaRPr>
          </a:p>
          <a:p>
            <a:endParaRPr lang="en-US" altLang="ko-KR" dirty="0">
              <a:latin typeface="+mn-ea"/>
              <a:ea typeface="+mn-ea"/>
            </a:endParaRPr>
          </a:p>
          <a:p>
            <a:endParaRPr lang="en-US" altLang="ko-KR" dirty="0" smtClean="0">
              <a:latin typeface="+mn-ea"/>
              <a:ea typeface="+mn-ea"/>
            </a:endParaRPr>
          </a:p>
          <a:p>
            <a:endParaRPr lang="en-US" altLang="ko-KR" dirty="0">
              <a:latin typeface="+mn-ea"/>
              <a:ea typeface="+mn-ea"/>
            </a:endParaRPr>
          </a:p>
          <a:p>
            <a:endParaRPr lang="en-US" altLang="ko-KR" dirty="0">
              <a:latin typeface="+mn-ea"/>
              <a:ea typeface="+mn-ea"/>
            </a:endParaRPr>
          </a:p>
          <a:p>
            <a:endParaRPr lang="ko-KR" altLang="en-US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01577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제목 1"/>
          <p:cNvSpPr>
            <a:spLocks noGrp="1"/>
          </p:cNvSpPr>
          <p:nvPr>
            <p:ph type="title"/>
          </p:nvPr>
        </p:nvSpPr>
        <p:spPr>
          <a:xfrm>
            <a:off x="0" y="-1035496"/>
            <a:ext cx="9144000" cy="972782"/>
          </a:xfrm>
        </p:spPr>
        <p:txBody>
          <a:bodyPr/>
          <a:lstStyle/>
          <a:p>
            <a:endParaRPr lang="ko-KR" altLang="en-US" dirty="0"/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33488" y="729373"/>
            <a:ext cx="6677025" cy="1304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4"/>
          <a:srcRect r="51613" b="2173"/>
          <a:stretch>
            <a:fillRect/>
          </a:stretch>
        </p:blipFill>
        <p:spPr bwMode="auto">
          <a:xfrm>
            <a:off x="214282" y="2086695"/>
            <a:ext cx="3000396" cy="4286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" name="내용 개체 틀 8"/>
          <p:cNvSpPr>
            <a:spLocks noGrp="1"/>
          </p:cNvSpPr>
          <p:nvPr>
            <p:ph idx="1"/>
          </p:nvPr>
        </p:nvSpPr>
        <p:spPr>
          <a:xfrm>
            <a:off x="714348" y="2515323"/>
            <a:ext cx="2500330" cy="357190"/>
          </a:xfrm>
        </p:spPr>
        <p:txBody>
          <a:bodyPr/>
          <a:lstStyle/>
          <a:p>
            <a:pPr>
              <a:buNone/>
            </a:pPr>
            <a:r>
              <a:rPr lang="en-US" altLang="ko-KR" sz="1400" dirty="0"/>
              <a:t>- </a:t>
            </a:r>
            <a:r>
              <a:rPr lang="ko-KR" altLang="en-US" sz="1400" dirty="0"/>
              <a:t>파일 오픈 모드 </a:t>
            </a:r>
            <a:r>
              <a:rPr lang="en-US" altLang="ko-KR" sz="1400" dirty="0"/>
              <a:t>: r w a x</a:t>
            </a:r>
            <a:endParaRPr lang="ko-KR" altLang="en-US" sz="1400" dirty="0"/>
          </a:p>
        </p:txBody>
      </p:sp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5"/>
          <a:srcRect r="40091" b="2500"/>
          <a:stretch>
            <a:fillRect/>
          </a:stretch>
        </p:blipFill>
        <p:spPr bwMode="auto">
          <a:xfrm>
            <a:off x="2786050" y="4001236"/>
            <a:ext cx="3714776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5" name="Picture 11"/>
          <p:cNvPicPr>
            <a:picLocks noChangeAspect="1" noChangeArrowheads="1"/>
          </p:cNvPicPr>
          <p:nvPr/>
        </p:nvPicPr>
        <p:blipFill>
          <a:blip r:embed="rId6"/>
          <a:srcRect r="40092" b="5700"/>
          <a:stretch>
            <a:fillRect/>
          </a:stretch>
        </p:blipFill>
        <p:spPr bwMode="auto">
          <a:xfrm>
            <a:off x="2786050" y="4322789"/>
            <a:ext cx="3714776" cy="350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6" name="Picture 12"/>
          <p:cNvPicPr>
            <a:picLocks noChangeAspect="1" noChangeArrowheads="1"/>
          </p:cNvPicPr>
          <p:nvPr/>
        </p:nvPicPr>
        <p:blipFill>
          <a:blip r:embed="rId7"/>
          <a:srcRect r="68624" b="3845"/>
          <a:stretch>
            <a:fillRect/>
          </a:stretch>
        </p:blipFill>
        <p:spPr bwMode="auto">
          <a:xfrm>
            <a:off x="6143636" y="4908687"/>
            <a:ext cx="1939584" cy="3571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8" name="Picture 14"/>
          <p:cNvPicPr>
            <a:picLocks noChangeAspect="1" noChangeArrowheads="1"/>
          </p:cNvPicPr>
          <p:nvPr/>
        </p:nvPicPr>
        <p:blipFill>
          <a:blip r:embed="rId8"/>
          <a:srcRect r="35960" b="3845"/>
          <a:stretch>
            <a:fillRect/>
          </a:stretch>
        </p:blipFill>
        <p:spPr bwMode="auto">
          <a:xfrm>
            <a:off x="2786050" y="2872513"/>
            <a:ext cx="3714776" cy="3571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9" name="Picture 15"/>
          <p:cNvPicPr>
            <a:picLocks noChangeAspect="1" noChangeArrowheads="1"/>
          </p:cNvPicPr>
          <p:nvPr/>
        </p:nvPicPr>
        <p:blipFill>
          <a:blip r:embed="rId9"/>
          <a:srcRect r="25430" b="6249"/>
          <a:stretch>
            <a:fillRect/>
          </a:stretch>
        </p:blipFill>
        <p:spPr bwMode="auto">
          <a:xfrm>
            <a:off x="2786050" y="3229703"/>
            <a:ext cx="3714776" cy="3571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40" name="Picture 16"/>
          <p:cNvPicPr>
            <a:picLocks noChangeAspect="1" noChangeArrowheads="1"/>
          </p:cNvPicPr>
          <p:nvPr/>
        </p:nvPicPr>
        <p:blipFill>
          <a:blip r:embed="rId10"/>
          <a:srcRect r="10755" b="6249"/>
          <a:stretch>
            <a:fillRect/>
          </a:stretch>
        </p:blipFill>
        <p:spPr bwMode="auto">
          <a:xfrm>
            <a:off x="2786050" y="3586893"/>
            <a:ext cx="3714776" cy="3571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내용 개체 틀 2">
            <a:extLst>
              <a:ext uri="{FF2B5EF4-FFF2-40B4-BE49-F238E27FC236}">
                <a16:creationId xmlns:a16="http://schemas.microsoft.com/office/drawing/2014/main" xmlns="" id="{DFD4A664-5F82-4D99-9AFD-DDEC2A21B0EB}"/>
              </a:ext>
            </a:extLst>
          </p:cNvPr>
          <p:cNvSpPr txBox="1">
            <a:spLocks/>
          </p:cNvSpPr>
          <p:nvPr/>
        </p:nvSpPr>
        <p:spPr bwMode="auto">
          <a:xfrm>
            <a:off x="107504" y="84931"/>
            <a:ext cx="9144000" cy="57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8006" tIns="49002" rIns="98006" bIns="49002" numCol="1" anchor="t" anchorCtr="0" compatLnSpc="1">
            <a:prstTxWarp prst="textNoShape">
              <a:avLst/>
            </a:prstTxWarp>
          </a:bodyPr>
          <a:lstStyle>
            <a:lvl1pPr marL="367521" indent="-367521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96298" indent="-306269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25070" indent="-245013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15098" indent="-245013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05126" indent="-245013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95154" indent="-245013" algn="l" defTabSz="98005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85183" indent="-245013" algn="l" defTabSz="98005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75210" indent="-245013" algn="l" defTabSz="98005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65238" indent="-245013" algn="l" defTabSz="98005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0" lang="ko-KR" altLang="en-US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▶ </a:t>
            </a:r>
            <a:r>
              <a:rPr lang="ko-KR" altLang="en-US" dirty="0"/>
              <a:t>파일 입출력</a:t>
            </a:r>
            <a:endParaRPr kumimoji="1" lang="en-US" altLang="ko-KR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2" name="잉크 1"/>
              <p14:cNvContentPartPr/>
              <p14:nvPr/>
            </p14:nvContentPartPr>
            <p14:xfrm>
              <a:off x="304920" y="342720"/>
              <a:ext cx="7607520" cy="5023440"/>
            </p14:xfrm>
          </p:contentPart>
        </mc:Choice>
        <mc:Fallback>
          <p:pic>
            <p:nvPicPr>
              <p:cNvPr id="2" name="잉크 1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95560" y="333360"/>
                <a:ext cx="7626240" cy="50421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제목 1"/>
          <p:cNvSpPr>
            <a:spLocks noGrp="1"/>
          </p:cNvSpPr>
          <p:nvPr>
            <p:ph type="title"/>
          </p:nvPr>
        </p:nvSpPr>
        <p:spPr>
          <a:xfrm>
            <a:off x="0" y="-1035496"/>
            <a:ext cx="9144000" cy="972782"/>
          </a:xfrm>
        </p:spPr>
        <p:txBody>
          <a:bodyPr/>
          <a:lstStyle/>
          <a:p>
            <a:endParaRPr lang="ko-KR" altLang="en-US" dirty="0"/>
          </a:p>
        </p:txBody>
      </p:sp>
      <p:pic>
        <p:nvPicPr>
          <p:cNvPr id="4096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61638" y="836711"/>
            <a:ext cx="3024336" cy="53286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64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911233" y="1110063"/>
            <a:ext cx="4979953" cy="185738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096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952089" y="3249653"/>
            <a:ext cx="4456516" cy="163125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내용 개체 틀 2">
            <a:extLst>
              <a:ext uri="{FF2B5EF4-FFF2-40B4-BE49-F238E27FC236}">
                <a16:creationId xmlns:a16="http://schemas.microsoft.com/office/drawing/2014/main" xmlns="" id="{77955DC1-5327-4049-AA71-F0E6682F315A}"/>
              </a:ext>
            </a:extLst>
          </p:cNvPr>
          <p:cNvSpPr txBox="1">
            <a:spLocks/>
          </p:cNvSpPr>
          <p:nvPr/>
        </p:nvSpPr>
        <p:spPr bwMode="auto">
          <a:xfrm>
            <a:off x="107504" y="84931"/>
            <a:ext cx="9144000" cy="57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8006" tIns="49002" rIns="98006" bIns="49002" numCol="1" anchor="t" anchorCtr="0" compatLnSpc="1">
            <a:prstTxWarp prst="textNoShape">
              <a:avLst/>
            </a:prstTxWarp>
          </a:bodyPr>
          <a:lstStyle>
            <a:lvl1pPr marL="367521" indent="-367521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96298" indent="-306269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25070" indent="-245013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15098" indent="-245013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05126" indent="-245013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95154" indent="-245013" algn="l" defTabSz="98005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85183" indent="-245013" algn="l" defTabSz="98005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75210" indent="-245013" algn="l" defTabSz="98005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65238" indent="-245013" algn="l" defTabSz="98005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0" lang="ko-KR" altLang="en-US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▶ </a:t>
            </a:r>
            <a:r>
              <a:rPr lang="ko-KR" altLang="en-US" dirty="0"/>
              <a:t>파일 쓰기</a:t>
            </a:r>
            <a:endParaRPr kumimoji="1" lang="en-US" altLang="ko-KR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" name="잉크 1"/>
              <p14:cNvContentPartPr/>
              <p14:nvPr/>
            </p14:nvContentPartPr>
            <p14:xfrm>
              <a:off x="5346720" y="743040"/>
              <a:ext cx="209880" cy="393840"/>
            </p14:xfrm>
          </p:contentPart>
        </mc:Choice>
        <mc:Fallback>
          <p:pic>
            <p:nvPicPr>
              <p:cNvPr id="2" name="잉크 1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337360" y="733680"/>
                <a:ext cx="228600" cy="4125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C80FD472-B5A0-4D0C-A8AF-720BB1A50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2EA69837-E281-4EE7-8AE3-4348220738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▶ </a:t>
            </a:r>
            <a:r>
              <a:rPr lang="ko-KR" altLang="en-US" dirty="0">
                <a:latin typeface="+mn-ea"/>
              </a:rPr>
              <a:t>기존 파일 처리 시스템</a:t>
            </a:r>
            <a:endParaRPr lang="en-US" altLang="ko-KR" dirty="0"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39402D7F-1307-4EE6-AE6A-C4336CDF26B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260648"/>
            <a:ext cx="2013764" cy="680190"/>
          </a:xfrm>
          <a:prstGeom prst="rect">
            <a:avLst/>
          </a:prstGeom>
        </p:spPr>
      </p:pic>
      <p:sp>
        <p:nvSpPr>
          <p:cNvPr id="5" name="Rectangle 3">
            <a:extLst>
              <a:ext uri="{FF2B5EF4-FFF2-40B4-BE49-F238E27FC236}">
                <a16:creationId xmlns:a16="http://schemas.microsoft.com/office/drawing/2014/main" xmlns="" id="{F6B5C86A-49B7-42D9-BAAC-4FF7485119A4}"/>
              </a:ext>
            </a:extLst>
          </p:cNvPr>
          <p:cNvSpPr>
            <a:spLocks noGrp="1" noChangeArrowheads="1"/>
          </p:cNvSpPr>
          <p:nvPr/>
        </p:nvSpPr>
        <p:spPr bwMode="auto">
          <a:xfrm>
            <a:off x="250825" y="1700808"/>
            <a:ext cx="8642350" cy="525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 latinLnBrk="1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m"/>
              <a:defRPr kumimoji="1"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 latinLnBrk="1">
              <a:spcBef>
                <a:spcPct val="20000"/>
              </a:spcBef>
              <a:spcAft>
                <a:spcPct val="0"/>
              </a:spcAft>
              <a:buClr>
                <a:srgbClr val="009999"/>
              </a:buClr>
              <a:buSzPct val="70000"/>
              <a:buFont typeface="Wingdings" panose="05000000000000000000" pitchFamily="2" charset="2"/>
              <a:buChar char="q"/>
              <a:defRPr kumimoji="1"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rgbClr val="993366"/>
              </a:buClr>
              <a:buChar char="•"/>
              <a:defRPr kumimoji="1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Font typeface="Wingdings" panose="05000000000000000000" pitchFamily="2" charset="2"/>
              <a:buChar char="§"/>
              <a:defRPr kumimoji="1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  <a:buClrTx/>
              <a:buFont typeface="Wingdings" panose="05000000000000000000" pitchFamily="2" charset="2"/>
              <a:buChar char="§"/>
            </a:pPr>
            <a:r>
              <a:rPr lang="ko-KR" altLang="en-US" sz="2800" dirty="0"/>
              <a:t>데이터 종속성</a:t>
            </a:r>
            <a:r>
              <a:rPr lang="en-US" altLang="ko-KR" sz="2800" dirty="0"/>
              <a:t>(data dependency)</a:t>
            </a:r>
          </a:p>
          <a:p>
            <a:pPr lvl="2">
              <a:lnSpc>
                <a:spcPct val="120000"/>
              </a:lnSpc>
              <a:buClrTx/>
              <a:buFont typeface="Wingdings" panose="05000000000000000000" pitchFamily="2" charset="2"/>
              <a:buChar char="§"/>
            </a:pPr>
            <a:r>
              <a:rPr lang="ko-KR" altLang="en-US" sz="2800" dirty="0"/>
              <a:t>응용 프로그램과 데이터 사이의 상호 의존적인 경우</a:t>
            </a:r>
          </a:p>
          <a:p>
            <a:pPr lvl="1">
              <a:lnSpc>
                <a:spcPct val="120000"/>
              </a:lnSpc>
              <a:buClrTx/>
              <a:buFont typeface="Wingdings" panose="05000000000000000000" pitchFamily="2" charset="2"/>
              <a:buChar char="§"/>
            </a:pPr>
            <a:r>
              <a:rPr lang="ko-KR" altLang="en-US" sz="2800" dirty="0"/>
              <a:t>데이터 중복성</a:t>
            </a:r>
            <a:r>
              <a:rPr lang="en-US" altLang="ko-KR" sz="2800" dirty="0"/>
              <a:t>(data redundancy)</a:t>
            </a:r>
          </a:p>
          <a:p>
            <a:pPr lvl="2">
              <a:lnSpc>
                <a:spcPct val="120000"/>
              </a:lnSpc>
              <a:buClrTx/>
              <a:buFont typeface="Wingdings" panose="05000000000000000000" pitchFamily="2" charset="2"/>
              <a:buChar char="§"/>
            </a:pPr>
            <a:r>
              <a:rPr lang="ko-KR" altLang="en-US" sz="2800" dirty="0"/>
              <a:t>파일 시스템에서 동일한 데이터를 필요로 하는 경우</a:t>
            </a:r>
          </a:p>
          <a:p>
            <a:pPr lvl="2">
              <a:lnSpc>
                <a:spcPct val="120000"/>
              </a:lnSpc>
              <a:buClrTx/>
              <a:buFont typeface="Wingdings" panose="05000000000000000000" pitchFamily="2" charset="2"/>
              <a:buChar char="§"/>
            </a:pPr>
            <a:r>
              <a:rPr lang="ko-KR" altLang="en-US" sz="2800" dirty="0"/>
              <a:t>일부분만 같은 데이터를 요구하는 경우</a:t>
            </a:r>
            <a:endParaRPr lang="en-US" altLang="ko-KR" sz="2800" dirty="0"/>
          </a:p>
          <a:p>
            <a:pPr lvl="1">
              <a:lnSpc>
                <a:spcPct val="120000"/>
              </a:lnSpc>
              <a:buClrTx/>
              <a:buFont typeface="Wingdings" panose="05000000000000000000" pitchFamily="2" charset="2"/>
              <a:buChar char="§"/>
            </a:pPr>
            <a:endParaRPr lang="en-US" altLang="ko-KR" sz="28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잉크 5"/>
              <p14:cNvContentPartPr/>
              <p14:nvPr/>
            </p14:nvContentPartPr>
            <p14:xfrm>
              <a:off x="2419200" y="2203560"/>
              <a:ext cx="711720" cy="1892520"/>
            </p14:xfrm>
          </p:contentPart>
        </mc:Choice>
        <mc:Fallback>
          <p:pic>
            <p:nvPicPr>
              <p:cNvPr id="6" name="잉크 5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409840" y="2194200"/>
                <a:ext cx="730440" cy="1911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50540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제목 1"/>
          <p:cNvSpPr>
            <a:spLocks noGrp="1"/>
          </p:cNvSpPr>
          <p:nvPr>
            <p:ph type="title"/>
          </p:nvPr>
        </p:nvSpPr>
        <p:spPr>
          <a:xfrm>
            <a:off x="0" y="-795217"/>
            <a:ext cx="9144000" cy="972782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5" name="내용 개체 틀 3"/>
          <p:cNvSpPr>
            <a:spLocks noGrp="1"/>
          </p:cNvSpPr>
          <p:nvPr>
            <p:ph idx="1"/>
          </p:nvPr>
        </p:nvSpPr>
        <p:spPr>
          <a:xfrm>
            <a:off x="29582" y="79506"/>
            <a:ext cx="9144000" cy="614714"/>
          </a:xfrm>
        </p:spPr>
        <p:txBody>
          <a:bodyPr/>
          <a:lstStyle/>
          <a:p>
            <a:endParaRPr lang="en-US" altLang="ko-KR" dirty="0"/>
          </a:p>
          <a:p>
            <a:r>
              <a:rPr lang="en-US" altLang="ko-KR" dirty="0"/>
              <a:t>read()</a:t>
            </a:r>
            <a:endParaRPr lang="en-US" altLang="ko-KR" sz="2800" dirty="0"/>
          </a:p>
          <a:p>
            <a:pPr marL="490029" lvl="1" indent="0">
              <a:buNone/>
            </a:pPr>
            <a:endParaRPr lang="en-US" sz="2600" dirty="0"/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67544" y="1223729"/>
            <a:ext cx="3168352" cy="4957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988" name="Picture 4"/>
          <p:cNvPicPr>
            <a:picLocks noChangeAspect="1" noChangeArrowheads="1"/>
          </p:cNvPicPr>
          <p:nvPr/>
        </p:nvPicPr>
        <p:blipFill rotWithShape="1">
          <a:blip r:embed="rId4"/>
          <a:srcRect t="32281"/>
          <a:stretch/>
        </p:blipFill>
        <p:spPr bwMode="auto">
          <a:xfrm>
            <a:off x="4082278" y="4077517"/>
            <a:ext cx="4114800" cy="106815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367BCCB7-457F-4123-80BC-4AF971852F6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174"/>
          <a:stretch/>
        </p:blipFill>
        <p:spPr>
          <a:xfrm>
            <a:off x="4067944" y="1210877"/>
            <a:ext cx="4114800" cy="22669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내용 개체 틀 2">
            <a:extLst>
              <a:ext uri="{FF2B5EF4-FFF2-40B4-BE49-F238E27FC236}">
                <a16:creationId xmlns:a16="http://schemas.microsoft.com/office/drawing/2014/main" xmlns="" id="{BBFE84B7-A844-48B3-BD11-067BBB2D3EE5}"/>
              </a:ext>
            </a:extLst>
          </p:cNvPr>
          <p:cNvSpPr txBox="1">
            <a:spLocks/>
          </p:cNvSpPr>
          <p:nvPr/>
        </p:nvSpPr>
        <p:spPr bwMode="auto">
          <a:xfrm>
            <a:off x="-28623" y="182742"/>
            <a:ext cx="9144000" cy="57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8006" tIns="49002" rIns="98006" bIns="49002" numCol="1" anchor="t" anchorCtr="0" compatLnSpc="1">
            <a:prstTxWarp prst="textNoShape">
              <a:avLst/>
            </a:prstTxWarp>
          </a:bodyPr>
          <a:lstStyle>
            <a:lvl1pPr marL="367521" indent="-367521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96298" indent="-306269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25070" indent="-245013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15098" indent="-245013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05126" indent="-245013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95154" indent="-245013" algn="l" defTabSz="98005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85183" indent="-245013" algn="l" defTabSz="98005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75210" indent="-245013" algn="l" defTabSz="98005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65238" indent="-245013" algn="l" defTabSz="98005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0" lang="ko-KR" altLang="en-US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▶ </a:t>
            </a:r>
            <a:r>
              <a:rPr lang="ko-KR" altLang="en-US" dirty="0"/>
              <a:t>파일 읽기 </a:t>
            </a:r>
            <a:endParaRPr kumimoji="1" lang="en-US" altLang="ko-KR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3" name="잉크 2"/>
              <p14:cNvContentPartPr/>
              <p14:nvPr/>
            </p14:nvContentPartPr>
            <p14:xfrm>
              <a:off x="4076640" y="520560"/>
              <a:ext cx="3086640" cy="2953080"/>
            </p14:xfrm>
          </p:contentPart>
        </mc:Choice>
        <mc:Fallback>
          <p:pic>
            <p:nvPicPr>
              <p:cNvPr id="3" name="잉크 2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067280" y="511200"/>
                <a:ext cx="3105360" cy="29718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제목 1"/>
          <p:cNvSpPr>
            <a:spLocks noGrp="1"/>
          </p:cNvSpPr>
          <p:nvPr>
            <p:ph type="title"/>
          </p:nvPr>
        </p:nvSpPr>
        <p:spPr>
          <a:xfrm>
            <a:off x="0" y="-1035496"/>
            <a:ext cx="9144000" cy="972782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5" name="내용 개체 틀 3"/>
          <p:cNvSpPr>
            <a:spLocks noGrp="1"/>
          </p:cNvSpPr>
          <p:nvPr>
            <p:ph idx="1"/>
          </p:nvPr>
        </p:nvSpPr>
        <p:spPr>
          <a:xfrm>
            <a:off x="107504" y="534103"/>
            <a:ext cx="9144000" cy="614714"/>
          </a:xfrm>
        </p:spPr>
        <p:txBody>
          <a:bodyPr/>
          <a:lstStyle/>
          <a:p>
            <a:r>
              <a:rPr lang="en-US" altLang="ko-KR" dirty="0" err="1"/>
              <a:t>readline</a:t>
            </a:r>
            <a:r>
              <a:rPr lang="en-US" altLang="ko-KR" dirty="0"/>
              <a:t>()</a:t>
            </a:r>
            <a:endParaRPr lang="en-US" altLang="ko-KR" sz="2800" dirty="0"/>
          </a:p>
          <a:p>
            <a:pPr marL="490029" lvl="1" indent="0">
              <a:buNone/>
            </a:pPr>
            <a:endParaRPr lang="en-US" sz="2600" dirty="0"/>
          </a:p>
        </p:txBody>
      </p:sp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67544" y="1203922"/>
            <a:ext cx="3168352" cy="49632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3012" name="Picture 4"/>
          <p:cNvPicPr>
            <a:picLocks noChangeAspect="1" noChangeArrowheads="1"/>
          </p:cNvPicPr>
          <p:nvPr/>
        </p:nvPicPr>
        <p:blipFill rotWithShape="1">
          <a:blip r:embed="rId4"/>
          <a:srcRect t="35692" b="1"/>
          <a:stretch/>
        </p:blipFill>
        <p:spPr bwMode="auto">
          <a:xfrm>
            <a:off x="4214918" y="3754257"/>
            <a:ext cx="4103370" cy="10584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1D1429E6-D207-4F45-AB6E-134F36A303B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3301"/>
          <a:stretch/>
        </p:blipFill>
        <p:spPr>
          <a:xfrm>
            <a:off x="4211960" y="1233977"/>
            <a:ext cx="3993098" cy="216331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내용 개체 틀 2">
            <a:extLst>
              <a:ext uri="{FF2B5EF4-FFF2-40B4-BE49-F238E27FC236}">
                <a16:creationId xmlns:a16="http://schemas.microsoft.com/office/drawing/2014/main" xmlns="" id="{84AEB1D6-45CB-422F-A22F-110DF4FF5A50}"/>
              </a:ext>
            </a:extLst>
          </p:cNvPr>
          <p:cNvSpPr txBox="1">
            <a:spLocks/>
          </p:cNvSpPr>
          <p:nvPr/>
        </p:nvSpPr>
        <p:spPr bwMode="auto">
          <a:xfrm>
            <a:off x="-19737" y="738"/>
            <a:ext cx="9144000" cy="57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8006" tIns="49002" rIns="98006" bIns="49002" numCol="1" anchor="t" anchorCtr="0" compatLnSpc="1">
            <a:prstTxWarp prst="textNoShape">
              <a:avLst/>
            </a:prstTxWarp>
          </a:bodyPr>
          <a:lstStyle>
            <a:lvl1pPr marL="367521" indent="-367521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96298" indent="-306269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25070" indent="-245013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15098" indent="-245013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05126" indent="-245013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95154" indent="-245013" algn="l" defTabSz="98005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85183" indent="-245013" algn="l" defTabSz="98005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75210" indent="-245013" algn="l" defTabSz="98005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65238" indent="-245013" algn="l" defTabSz="98005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0" lang="ko-KR" altLang="en-US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▶ </a:t>
            </a:r>
            <a:r>
              <a:rPr lang="ko-KR" altLang="en-US" dirty="0"/>
              <a:t>파일 읽기 </a:t>
            </a:r>
            <a:endParaRPr kumimoji="1" lang="en-US" altLang="ko-KR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3" name="잉크 2"/>
              <p14:cNvContentPartPr/>
              <p14:nvPr/>
            </p14:nvContentPartPr>
            <p14:xfrm>
              <a:off x="723960" y="698400"/>
              <a:ext cx="5594760" cy="756000"/>
            </p14:xfrm>
          </p:contentPart>
        </mc:Choice>
        <mc:Fallback>
          <p:pic>
            <p:nvPicPr>
              <p:cNvPr id="3" name="잉크 2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14600" y="689040"/>
                <a:ext cx="5613480" cy="7747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제목 1"/>
          <p:cNvSpPr>
            <a:spLocks noGrp="1"/>
          </p:cNvSpPr>
          <p:nvPr>
            <p:ph type="title"/>
          </p:nvPr>
        </p:nvSpPr>
        <p:spPr>
          <a:xfrm>
            <a:off x="0" y="-1107504"/>
            <a:ext cx="9144000" cy="972782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5" name="내용 개체 틀 3"/>
          <p:cNvSpPr>
            <a:spLocks noGrp="1"/>
          </p:cNvSpPr>
          <p:nvPr>
            <p:ph idx="1"/>
          </p:nvPr>
        </p:nvSpPr>
        <p:spPr>
          <a:xfrm>
            <a:off x="107504" y="674044"/>
            <a:ext cx="9144000" cy="614714"/>
          </a:xfrm>
        </p:spPr>
        <p:txBody>
          <a:bodyPr/>
          <a:lstStyle/>
          <a:p>
            <a:r>
              <a:rPr lang="en-US" altLang="ko-KR" dirty="0" err="1"/>
              <a:t>readlines</a:t>
            </a:r>
            <a:r>
              <a:rPr lang="en-US" altLang="ko-KR" dirty="0"/>
              <a:t>()</a:t>
            </a:r>
            <a:endParaRPr lang="en-US" altLang="ko-KR" sz="2800" dirty="0"/>
          </a:p>
          <a:p>
            <a:pPr marL="490029" lvl="1" indent="0">
              <a:buNone/>
            </a:pPr>
            <a:endParaRPr lang="en-US" sz="2600" dirty="0"/>
          </a:p>
        </p:txBody>
      </p:sp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95536" y="1377445"/>
            <a:ext cx="2880320" cy="36888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4036" name="Picture 4"/>
          <p:cNvPicPr>
            <a:picLocks noChangeAspect="1" noChangeArrowheads="1"/>
          </p:cNvPicPr>
          <p:nvPr/>
        </p:nvPicPr>
        <p:blipFill rotWithShape="1">
          <a:blip r:embed="rId4"/>
          <a:srcRect t="31618"/>
          <a:stretch/>
        </p:blipFill>
        <p:spPr bwMode="auto">
          <a:xfrm>
            <a:off x="4286924" y="3860269"/>
            <a:ext cx="4091940" cy="113331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466CA428-F9E3-4CED-BD31-9A2B87187BE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2751"/>
          <a:stretch/>
        </p:blipFill>
        <p:spPr>
          <a:xfrm>
            <a:off x="4283968" y="1195973"/>
            <a:ext cx="4091940" cy="223515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내용 개체 틀 2">
            <a:extLst>
              <a:ext uri="{FF2B5EF4-FFF2-40B4-BE49-F238E27FC236}">
                <a16:creationId xmlns:a16="http://schemas.microsoft.com/office/drawing/2014/main" xmlns="" id="{45550DD3-2FD1-4A43-BF3C-E9AE9357FAD1}"/>
              </a:ext>
            </a:extLst>
          </p:cNvPr>
          <p:cNvSpPr txBox="1">
            <a:spLocks/>
          </p:cNvSpPr>
          <p:nvPr/>
        </p:nvSpPr>
        <p:spPr bwMode="auto">
          <a:xfrm>
            <a:off x="101572" y="70914"/>
            <a:ext cx="9144000" cy="57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8006" tIns="49002" rIns="98006" bIns="49002" numCol="1" anchor="t" anchorCtr="0" compatLnSpc="1">
            <a:prstTxWarp prst="textNoShape">
              <a:avLst/>
            </a:prstTxWarp>
          </a:bodyPr>
          <a:lstStyle>
            <a:lvl1pPr marL="367521" indent="-367521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96298" indent="-306269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25070" indent="-245013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15098" indent="-245013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05126" indent="-245013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95154" indent="-245013" algn="l" defTabSz="98005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85183" indent="-245013" algn="l" defTabSz="98005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75210" indent="-245013" algn="l" defTabSz="98005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65238" indent="-245013" algn="l" defTabSz="98005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0" lang="ko-KR" altLang="en-US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▶ </a:t>
            </a:r>
            <a:r>
              <a:rPr lang="ko-KR" altLang="en-US" dirty="0"/>
              <a:t>파일 읽기 </a:t>
            </a:r>
            <a:endParaRPr kumimoji="1" lang="en-US" altLang="ko-K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제목 1"/>
          <p:cNvSpPr>
            <a:spLocks noGrp="1"/>
          </p:cNvSpPr>
          <p:nvPr>
            <p:ph type="title"/>
          </p:nvPr>
        </p:nvSpPr>
        <p:spPr>
          <a:xfrm>
            <a:off x="0" y="-989526"/>
            <a:ext cx="9144000" cy="972782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5" name="내용 개체 틀 3"/>
          <p:cNvSpPr>
            <a:spLocks noGrp="1"/>
          </p:cNvSpPr>
          <p:nvPr>
            <p:ph idx="1"/>
          </p:nvPr>
        </p:nvSpPr>
        <p:spPr>
          <a:xfrm>
            <a:off x="4921" y="547562"/>
            <a:ext cx="9144000" cy="614714"/>
          </a:xfrm>
        </p:spPr>
        <p:txBody>
          <a:bodyPr/>
          <a:lstStyle/>
          <a:p>
            <a:r>
              <a:rPr lang="ko-KR" altLang="en-US" dirty="0" err="1"/>
              <a:t>메소드를</a:t>
            </a:r>
            <a:r>
              <a:rPr lang="ko-KR" altLang="en-US" dirty="0"/>
              <a:t> 사용하지 않고 파일 읽기</a:t>
            </a:r>
            <a:endParaRPr lang="en-US" altLang="ko-KR" sz="2800" dirty="0"/>
          </a:p>
          <a:p>
            <a:pPr marL="490029" lvl="1" indent="0">
              <a:buNone/>
            </a:pPr>
            <a:endParaRPr lang="en-US" sz="2600" dirty="0"/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9552" y="1423415"/>
            <a:ext cx="3240360" cy="42378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5060" name="Picture 4"/>
          <p:cNvPicPr>
            <a:picLocks noChangeAspect="1" noChangeArrowheads="1"/>
          </p:cNvPicPr>
          <p:nvPr/>
        </p:nvPicPr>
        <p:blipFill rotWithShape="1">
          <a:blip r:embed="rId4"/>
          <a:srcRect t="26584"/>
          <a:stretch/>
        </p:blipFill>
        <p:spPr bwMode="auto">
          <a:xfrm>
            <a:off x="4417396" y="3668394"/>
            <a:ext cx="4069080" cy="156080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3C8A71DC-472D-493C-B99A-017214DAFA9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2892"/>
          <a:stretch/>
        </p:blipFill>
        <p:spPr>
          <a:xfrm>
            <a:off x="4417396" y="1194660"/>
            <a:ext cx="3944152" cy="214991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내용 개체 틀 2">
            <a:extLst>
              <a:ext uri="{FF2B5EF4-FFF2-40B4-BE49-F238E27FC236}">
                <a16:creationId xmlns:a16="http://schemas.microsoft.com/office/drawing/2014/main" xmlns="" id="{02BA07BC-7BF6-44E1-9F95-1D7FA9486978}"/>
              </a:ext>
            </a:extLst>
          </p:cNvPr>
          <p:cNvSpPr txBox="1">
            <a:spLocks/>
          </p:cNvSpPr>
          <p:nvPr/>
        </p:nvSpPr>
        <p:spPr bwMode="auto">
          <a:xfrm>
            <a:off x="31537" y="38343"/>
            <a:ext cx="9144000" cy="57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8006" tIns="49002" rIns="98006" bIns="49002" numCol="1" anchor="t" anchorCtr="0" compatLnSpc="1">
            <a:prstTxWarp prst="textNoShape">
              <a:avLst/>
            </a:prstTxWarp>
          </a:bodyPr>
          <a:lstStyle>
            <a:lvl1pPr marL="367521" indent="-367521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96298" indent="-306269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25070" indent="-245013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15098" indent="-245013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05126" indent="-245013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95154" indent="-245013" algn="l" defTabSz="98005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85183" indent="-245013" algn="l" defTabSz="98005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75210" indent="-245013" algn="l" defTabSz="98005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65238" indent="-245013" algn="l" defTabSz="98005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0" lang="ko-KR" altLang="en-US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▶ </a:t>
            </a:r>
            <a:r>
              <a:rPr lang="ko-KR" altLang="en-US" dirty="0"/>
              <a:t>파일 읽기 </a:t>
            </a:r>
            <a:endParaRPr kumimoji="1" lang="en-US" altLang="ko-KR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3" name="잉크 2"/>
              <p14:cNvContentPartPr/>
              <p14:nvPr/>
            </p14:nvContentPartPr>
            <p14:xfrm>
              <a:off x="3917880" y="1841400"/>
              <a:ext cx="1956240" cy="717840"/>
            </p14:xfrm>
          </p:contentPart>
        </mc:Choice>
        <mc:Fallback>
          <p:pic>
            <p:nvPicPr>
              <p:cNvPr id="3" name="잉크 2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908520" y="1832040"/>
                <a:ext cx="1974960" cy="7365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제목 1"/>
          <p:cNvSpPr>
            <a:spLocks noGrp="1"/>
          </p:cNvSpPr>
          <p:nvPr>
            <p:ph type="title"/>
          </p:nvPr>
        </p:nvSpPr>
        <p:spPr>
          <a:xfrm>
            <a:off x="0" y="-1035424"/>
            <a:ext cx="9144000" cy="972782"/>
          </a:xfrm>
        </p:spPr>
        <p:txBody>
          <a:bodyPr/>
          <a:lstStyle/>
          <a:p>
            <a:endParaRPr lang="ko-KR" altLang="en-US" dirty="0"/>
          </a:p>
        </p:txBody>
      </p:sp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9552" y="1089485"/>
            <a:ext cx="3558137" cy="385168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6084" name="Picture 4"/>
          <p:cNvPicPr>
            <a:picLocks noChangeAspect="1" noChangeArrowheads="1"/>
          </p:cNvPicPr>
          <p:nvPr/>
        </p:nvPicPr>
        <p:blipFill rotWithShape="1">
          <a:blip r:embed="rId4"/>
          <a:srcRect t="17361"/>
          <a:stretch/>
        </p:blipFill>
        <p:spPr bwMode="auto">
          <a:xfrm>
            <a:off x="4566089" y="2381933"/>
            <a:ext cx="4439310" cy="220533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내용 개체 틀 2">
            <a:extLst>
              <a:ext uri="{FF2B5EF4-FFF2-40B4-BE49-F238E27FC236}">
                <a16:creationId xmlns:a16="http://schemas.microsoft.com/office/drawing/2014/main" xmlns="" id="{4504B265-2FE2-48F6-93AD-D49243337E9C}"/>
              </a:ext>
            </a:extLst>
          </p:cNvPr>
          <p:cNvSpPr txBox="1">
            <a:spLocks/>
          </p:cNvSpPr>
          <p:nvPr/>
        </p:nvSpPr>
        <p:spPr bwMode="auto">
          <a:xfrm>
            <a:off x="107504" y="85003"/>
            <a:ext cx="9144000" cy="57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8006" tIns="49002" rIns="98006" bIns="49002" numCol="1" anchor="t" anchorCtr="0" compatLnSpc="1">
            <a:prstTxWarp prst="textNoShape">
              <a:avLst/>
            </a:prstTxWarp>
          </a:bodyPr>
          <a:lstStyle>
            <a:lvl1pPr marL="367521" indent="-367521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96298" indent="-306269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25070" indent="-245013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15098" indent="-245013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05126" indent="-245013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95154" indent="-245013" algn="l" defTabSz="98005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85183" indent="-245013" algn="l" defTabSz="98005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75210" indent="-245013" algn="l" defTabSz="98005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65238" indent="-245013" algn="l" defTabSz="98005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0" lang="ko-KR" altLang="en-US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▶ </a:t>
            </a:r>
            <a:r>
              <a:rPr lang="ko-KR" altLang="en-US" dirty="0" err="1"/>
              <a:t>응용예제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평균 구하기</a:t>
            </a:r>
            <a:endParaRPr kumimoji="1" lang="en-US" altLang="ko-KR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" name="잉크 1"/>
              <p14:cNvContentPartPr/>
              <p14:nvPr/>
            </p14:nvContentPartPr>
            <p14:xfrm>
              <a:off x="495360" y="673200"/>
              <a:ext cx="6699600" cy="3880080"/>
            </p14:xfrm>
          </p:contentPart>
        </mc:Choice>
        <mc:Fallback>
          <p:pic>
            <p:nvPicPr>
              <p:cNvPr id="2" name="잉크 1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86000" y="663840"/>
                <a:ext cx="6718320" cy="389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3" name="잉크 2"/>
              <p14:cNvContentPartPr/>
              <p14:nvPr/>
            </p14:nvContentPartPr>
            <p14:xfrm>
              <a:off x="6870600" y="2197080"/>
              <a:ext cx="902160" cy="2260800"/>
            </p14:xfrm>
          </p:contentPart>
        </mc:Choice>
        <mc:Fallback>
          <p:pic>
            <p:nvPicPr>
              <p:cNvPr id="3" name="잉크 2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861240" y="2187720"/>
                <a:ext cx="920880" cy="22795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제목 1"/>
          <p:cNvSpPr>
            <a:spLocks noGrp="1"/>
          </p:cNvSpPr>
          <p:nvPr>
            <p:ph type="title"/>
          </p:nvPr>
        </p:nvSpPr>
        <p:spPr>
          <a:xfrm>
            <a:off x="0" y="-1053168"/>
            <a:ext cx="9144000" cy="972782"/>
          </a:xfrm>
        </p:spPr>
        <p:txBody>
          <a:bodyPr/>
          <a:lstStyle/>
          <a:p>
            <a:endParaRPr lang="ko-KR" altLang="en-US" dirty="0"/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67544" y="568420"/>
            <a:ext cx="2878648" cy="173037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710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683261" y="2423363"/>
            <a:ext cx="5597814" cy="203339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7108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686850" y="4456757"/>
            <a:ext cx="5576298" cy="62842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내용 개체 틀 2">
            <a:extLst>
              <a:ext uri="{FF2B5EF4-FFF2-40B4-BE49-F238E27FC236}">
                <a16:creationId xmlns:a16="http://schemas.microsoft.com/office/drawing/2014/main" xmlns="" id="{9D04A8D5-F224-44B6-B972-456F00D49AA4}"/>
              </a:ext>
            </a:extLst>
          </p:cNvPr>
          <p:cNvSpPr txBox="1">
            <a:spLocks/>
          </p:cNvSpPr>
          <p:nvPr/>
        </p:nvSpPr>
        <p:spPr bwMode="auto">
          <a:xfrm>
            <a:off x="107504" y="67259"/>
            <a:ext cx="9144000" cy="57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8006" tIns="49002" rIns="98006" bIns="49002" numCol="1" anchor="t" anchorCtr="0" compatLnSpc="1">
            <a:prstTxWarp prst="textNoShape">
              <a:avLst/>
            </a:prstTxWarp>
          </a:bodyPr>
          <a:lstStyle>
            <a:lvl1pPr marL="367521" indent="-367521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96298" indent="-306269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25070" indent="-245013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15098" indent="-245013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05126" indent="-245013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95154" indent="-245013" algn="l" defTabSz="98005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85183" indent="-245013" algn="l" defTabSz="98005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75210" indent="-245013" algn="l" defTabSz="98005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65238" indent="-245013" algn="l" defTabSz="98005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0" lang="ko-KR" altLang="en-US">
                <a:latin typeface="휴먼편지체" panose="02030504000101010101" pitchFamily="18" charset="-127"/>
                <a:ea typeface="휴먼편지체" panose="02030504000101010101" pitchFamily="18" charset="-127"/>
              </a:rPr>
              <a:t>▶ </a:t>
            </a:r>
            <a:r>
              <a:rPr lang="ko-KR" altLang="en-US"/>
              <a:t>여러 개의 리스트 변수로 평균 구하기</a:t>
            </a:r>
            <a:endParaRPr kumimoji="1" lang="en-US" altLang="ko-KR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" name="잉크 1"/>
              <p14:cNvContentPartPr/>
              <p14:nvPr/>
            </p14:nvContentPartPr>
            <p14:xfrm>
              <a:off x="2793960" y="577800"/>
              <a:ext cx="4051800" cy="2603880"/>
            </p14:xfrm>
          </p:contentPart>
        </mc:Choice>
        <mc:Fallback>
          <p:pic>
            <p:nvPicPr>
              <p:cNvPr id="2" name="잉크 1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784600" y="568440"/>
                <a:ext cx="4070520" cy="262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3" name="잉크 2"/>
              <p14:cNvContentPartPr/>
              <p14:nvPr/>
            </p14:nvContentPartPr>
            <p14:xfrm>
              <a:off x="584280" y="774720"/>
              <a:ext cx="6039000" cy="4146840"/>
            </p14:xfrm>
          </p:contentPart>
        </mc:Choice>
        <mc:Fallback>
          <p:pic>
            <p:nvPicPr>
              <p:cNvPr id="3" name="잉크 2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74920" y="765360"/>
                <a:ext cx="6057720" cy="41655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제목 1"/>
          <p:cNvSpPr>
            <a:spLocks noGrp="1"/>
          </p:cNvSpPr>
          <p:nvPr>
            <p:ph type="title"/>
          </p:nvPr>
        </p:nvSpPr>
        <p:spPr>
          <a:xfrm>
            <a:off x="0" y="-1035496"/>
            <a:ext cx="9144000" cy="972782"/>
          </a:xfrm>
        </p:spPr>
        <p:txBody>
          <a:bodyPr/>
          <a:lstStyle/>
          <a:p>
            <a:endParaRPr lang="ko-KR" altLang="en-US" dirty="0"/>
          </a:p>
        </p:txBody>
      </p:sp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27584" y="632717"/>
            <a:ext cx="7516688" cy="560314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내용 개체 틀 2">
            <a:extLst>
              <a:ext uri="{FF2B5EF4-FFF2-40B4-BE49-F238E27FC236}">
                <a16:creationId xmlns:a16="http://schemas.microsoft.com/office/drawing/2014/main" xmlns="" id="{FC5B9B55-7AEB-417C-8B68-2FBA920E4F70}"/>
              </a:ext>
            </a:extLst>
          </p:cNvPr>
          <p:cNvSpPr txBox="1">
            <a:spLocks/>
          </p:cNvSpPr>
          <p:nvPr/>
        </p:nvSpPr>
        <p:spPr bwMode="auto">
          <a:xfrm>
            <a:off x="107504" y="84931"/>
            <a:ext cx="9144000" cy="57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8006" tIns="49002" rIns="98006" bIns="49002" numCol="1" anchor="t" anchorCtr="0" compatLnSpc="1">
            <a:prstTxWarp prst="textNoShape">
              <a:avLst/>
            </a:prstTxWarp>
          </a:bodyPr>
          <a:lstStyle>
            <a:lvl1pPr marL="367521" indent="-367521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96298" indent="-306269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25070" indent="-245013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15098" indent="-245013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05126" indent="-245013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95154" indent="-245013" algn="l" defTabSz="98005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85183" indent="-245013" algn="l" defTabSz="98005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75210" indent="-245013" algn="l" defTabSz="98005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65238" indent="-245013" algn="l" defTabSz="98005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0" lang="ko-KR" altLang="en-US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▶ </a:t>
            </a:r>
            <a:r>
              <a:rPr lang="ko-KR" altLang="en-US" dirty="0"/>
              <a:t>여러 개의 리스트 변수로 평균 구하기</a:t>
            </a:r>
            <a:endParaRPr kumimoji="1" lang="en-US" altLang="ko-KR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잉크 2"/>
              <p14:cNvContentPartPr/>
              <p14:nvPr/>
            </p14:nvContentPartPr>
            <p14:xfrm>
              <a:off x="374760" y="914400"/>
              <a:ext cx="6686640" cy="4153320"/>
            </p14:xfrm>
          </p:contentPart>
        </mc:Choice>
        <mc:Fallback>
          <p:pic>
            <p:nvPicPr>
              <p:cNvPr id="3" name="잉크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65400" y="905040"/>
                <a:ext cx="6705360" cy="41720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제목 1"/>
          <p:cNvSpPr>
            <a:spLocks noGrp="1"/>
          </p:cNvSpPr>
          <p:nvPr>
            <p:ph type="title"/>
          </p:nvPr>
        </p:nvSpPr>
        <p:spPr>
          <a:xfrm>
            <a:off x="0" y="-1040045"/>
            <a:ext cx="9144000" cy="972782"/>
          </a:xfrm>
        </p:spPr>
        <p:txBody>
          <a:bodyPr/>
          <a:lstStyle/>
          <a:p>
            <a:endParaRPr lang="ko-KR" altLang="en-US" dirty="0"/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57224" y="868840"/>
            <a:ext cx="3438525" cy="20669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42910" y="3512046"/>
            <a:ext cx="8172450" cy="7810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내용 개체 틀 2">
            <a:extLst>
              <a:ext uri="{FF2B5EF4-FFF2-40B4-BE49-F238E27FC236}">
                <a16:creationId xmlns:a16="http://schemas.microsoft.com/office/drawing/2014/main" xmlns="" id="{D4A43A81-C9AE-4983-AFE9-AB233B67F762}"/>
              </a:ext>
            </a:extLst>
          </p:cNvPr>
          <p:cNvSpPr txBox="1">
            <a:spLocks/>
          </p:cNvSpPr>
          <p:nvPr/>
        </p:nvSpPr>
        <p:spPr bwMode="auto">
          <a:xfrm>
            <a:off x="107504" y="80382"/>
            <a:ext cx="9144000" cy="57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8006" tIns="49002" rIns="98006" bIns="49002" numCol="1" anchor="t" anchorCtr="0" compatLnSpc="1">
            <a:prstTxWarp prst="textNoShape">
              <a:avLst/>
            </a:prstTxWarp>
          </a:bodyPr>
          <a:lstStyle>
            <a:lvl1pPr marL="367521" indent="-367521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96298" indent="-306269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25070" indent="-245013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15098" indent="-245013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05126" indent="-245013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95154" indent="-245013" algn="l" defTabSz="98005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85183" indent="-245013" algn="l" defTabSz="98005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75210" indent="-245013" algn="l" defTabSz="98005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65238" indent="-245013" algn="l" defTabSz="98005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0" lang="ko-KR" altLang="en-US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▶ </a:t>
            </a:r>
            <a:r>
              <a:rPr lang="ko-KR" altLang="en-US" dirty="0"/>
              <a:t>한 개의 리스트 변수로 평균 구하기</a:t>
            </a:r>
            <a:endParaRPr kumimoji="1" lang="en-US" altLang="ko-KR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" name="잉크 1"/>
              <p14:cNvContentPartPr/>
              <p14:nvPr/>
            </p14:nvContentPartPr>
            <p14:xfrm>
              <a:off x="736560" y="3162240"/>
              <a:ext cx="1987920" cy="1080000"/>
            </p14:xfrm>
          </p:contentPart>
        </mc:Choice>
        <mc:Fallback>
          <p:pic>
            <p:nvPicPr>
              <p:cNvPr id="2" name="잉크 1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27200" y="3152880"/>
                <a:ext cx="2006640" cy="10987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제목 1"/>
          <p:cNvSpPr>
            <a:spLocks noGrp="1"/>
          </p:cNvSpPr>
          <p:nvPr>
            <p:ph type="title"/>
          </p:nvPr>
        </p:nvSpPr>
        <p:spPr>
          <a:xfrm>
            <a:off x="0" y="-1096324"/>
            <a:ext cx="9144000" cy="972782"/>
          </a:xfrm>
        </p:spPr>
        <p:txBody>
          <a:bodyPr/>
          <a:lstStyle/>
          <a:p>
            <a:endParaRPr lang="ko-KR" altLang="en-US" dirty="0"/>
          </a:p>
        </p:txBody>
      </p:sp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59632" y="600166"/>
            <a:ext cx="6480720" cy="470104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내용 개체 틀 2">
            <a:extLst>
              <a:ext uri="{FF2B5EF4-FFF2-40B4-BE49-F238E27FC236}">
                <a16:creationId xmlns:a16="http://schemas.microsoft.com/office/drawing/2014/main" xmlns="" id="{E1AB30FA-CAC8-492C-87FD-6EF0D82A4B3D}"/>
              </a:ext>
            </a:extLst>
          </p:cNvPr>
          <p:cNvSpPr txBox="1">
            <a:spLocks/>
          </p:cNvSpPr>
          <p:nvPr/>
        </p:nvSpPr>
        <p:spPr bwMode="auto">
          <a:xfrm>
            <a:off x="107504" y="24103"/>
            <a:ext cx="9144000" cy="57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8006" tIns="49002" rIns="98006" bIns="49002" numCol="1" anchor="t" anchorCtr="0" compatLnSpc="1">
            <a:prstTxWarp prst="textNoShape">
              <a:avLst/>
            </a:prstTxWarp>
          </a:bodyPr>
          <a:lstStyle>
            <a:lvl1pPr marL="367521" indent="-367521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96298" indent="-306269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25070" indent="-245013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15098" indent="-245013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05126" indent="-245013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95154" indent="-245013" algn="l" defTabSz="98005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85183" indent="-245013" algn="l" defTabSz="98005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75210" indent="-245013" algn="l" defTabSz="98005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65238" indent="-245013" algn="l" defTabSz="98005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0" lang="ko-KR" altLang="en-US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▶ </a:t>
            </a:r>
            <a:r>
              <a:rPr lang="ko-KR" altLang="en-US" dirty="0"/>
              <a:t>한 개의 리스트 변수로 평균 구하기</a:t>
            </a:r>
            <a:endParaRPr kumimoji="1" lang="en-US" altLang="ko-KR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잉크 1"/>
              <p14:cNvContentPartPr/>
              <p14:nvPr/>
            </p14:nvContentPartPr>
            <p14:xfrm>
              <a:off x="5460840" y="2863800"/>
              <a:ext cx="2578680" cy="70200"/>
            </p14:xfrm>
          </p:contentPart>
        </mc:Choice>
        <mc:Fallback>
          <p:pic>
            <p:nvPicPr>
              <p:cNvPr id="2" name="잉크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451480" y="2854440"/>
                <a:ext cx="2597400" cy="889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제목 1"/>
          <p:cNvSpPr>
            <a:spLocks noGrp="1"/>
          </p:cNvSpPr>
          <p:nvPr>
            <p:ph type="title"/>
          </p:nvPr>
        </p:nvSpPr>
        <p:spPr>
          <a:xfrm>
            <a:off x="0" y="-1035496"/>
            <a:ext cx="9144000" cy="972782"/>
          </a:xfrm>
        </p:spPr>
        <p:txBody>
          <a:bodyPr/>
          <a:lstStyle/>
          <a:p>
            <a:endParaRPr lang="ko-KR" altLang="en-US" dirty="0"/>
          </a:p>
        </p:txBody>
      </p:sp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83387" y="2385557"/>
            <a:ext cx="2552700" cy="17811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내용 개체 틀 3"/>
          <p:cNvSpPr>
            <a:spLocks noGrp="1"/>
          </p:cNvSpPr>
          <p:nvPr>
            <p:ph idx="1"/>
          </p:nvPr>
        </p:nvSpPr>
        <p:spPr>
          <a:xfrm>
            <a:off x="14791" y="632979"/>
            <a:ext cx="9144000" cy="614714"/>
          </a:xfrm>
        </p:spPr>
        <p:txBody>
          <a:bodyPr/>
          <a:lstStyle/>
          <a:p>
            <a:r>
              <a:rPr lang="ko-KR" altLang="en-US" dirty="0"/>
              <a:t>우편번호 파일 </a:t>
            </a:r>
            <a:r>
              <a:rPr lang="ko-KR" altLang="en-US" dirty="0" err="1"/>
              <a:t>내려받기</a:t>
            </a:r>
            <a:endParaRPr lang="en-US" sz="26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8BAF1691-C31C-4CA5-B49A-3380D6D04F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3888" y="1247693"/>
            <a:ext cx="5004048" cy="403894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9E57C638-96A8-4FC3-8DD7-2CF208B7FC70}"/>
              </a:ext>
            </a:extLst>
          </p:cNvPr>
          <p:cNvSpPr/>
          <p:nvPr/>
        </p:nvSpPr>
        <p:spPr>
          <a:xfrm>
            <a:off x="6911752" y="1245284"/>
            <a:ext cx="1656184" cy="445456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A432A68F-0FD7-4271-82A1-0B99D09AE717}"/>
              </a:ext>
            </a:extLst>
          </p:cNvPr>
          <p:cNvSpPr/>
          <p:nvPr/>
        </p:nvSpPr>
        <p:spPr>
          <a:xfrm>
            <a:off x="3653644" y="3537685"/>
            <a:ext cx="4824536" cy="36004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xmlns="" id="{13BF55A7-593E-4DA7-81BB-05AB5164ED7C}"/>
              </a:ext>
            </a:extLst>
          </p:cNvPr>
          <p:cNvSpPr txBox="1">
            <a:spLocks/>
          </p:cNvSpPr>
          <p:nvPr/>
        </p:nvSpPr>
        <p:spPr bwMode="auto">
          <a:xfrm>
            <a:off x="107504" y="84931"/>
            <a:ext cx="9144000" cy="57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8006" tIns="49002" rIns="98006" bIns="49002" numCol="1" anchor="t" anchorCtr="0" compatLnSpc="1">
            <a:prstTxWarp prst="textNoShape">
              <a:avLst/>
            </a:prstTxWarp>
          </a:bodyPr>
          <a:lstStyle>
            <a:lvl1pPr marL="367521" indent="-367521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96298" indent="-306269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25070" indent="-245013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15098" indent="-245013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05126" indent="-245013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95154" indent="-245013" algn="l" defTabSz="98005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85183" indent="-245013" algn="l" defTabSz="98005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75210" indent="-245013" algn="l" defTabSz="98005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65238" indent="-245013" algn="l" defTabSz="98005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0" lang="ko-KR" altLang="en-US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▶ </a:t>
            </a:r>
            <a:r>
              <a:rPr lang="ko-KR" altLang="en-US" dirty="0" err="1"/>
              <a:t>응용예제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대용량 자료 다루기</a:t>
            </a:r>
            <a:endParaRPr kumimoji="1" lang="en-US" altLang="ko-K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C80FD472-B5A0-4D0C-A8AF-720BB1A50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2EA69837-E281-4EE7-8AE3-4348220738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▶ </a:t>
            </a:r>
            <a:r>
              <a:rPr lang="ko-KR" altLang="en-US" dirty="0">
                <a:latin typeface="+mn-ea"/>
              </a:rPr>
              <a:t>기존 파일 처리 시스템</a:t>
            </a:r>
            <a:endParaRPr lang="en-US" altLang="ko-KR" dirty="0"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39402D7F-1307-4EE6-AE6A-C4336CDF26B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260648"/>
            <a:ext cx="2013764" cy="680190"/>
          </a:xfrm>
          <a:prstGeom prst="rect">
            <a:avLst/>
          </a:prstGeom>
        </p:spPr>
      </p:pic>
      <p:sp>
        <p:nvSpPr>
          <p:cNvPr id="5" name="Rectangle 3">
            <a:extLst>
              <a:ext uri="{FF2B5EF4-FFF2-40B4-BE49-F238E27FC236}">
                <a16:creationId xmlns:a16="http://schemas.microsoft.com/office/drawing/2014/main" xmlns="" id="{F6B5C86A-49B7-42D9-BAAC-4FF7485119A4}"/>
              </a:ext>
            </a:extLst>
          </p:cNvPr>
          <p:cNvSpPr>
            <a:spLocks noGrp="1" noChangeArrowheads="1"/>
          </p:cNvSpPr>
          <p:nvPr/>
        </p:nvSpPr>
        <p:spPr bwMode="auto">
          <a:xfrm>
            <a:off x="250825" y="1700808"/>
            <a:ext cx="8642350" cy="525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 latinLnBrk="1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m"/>
              <a:defRPr kumimoji="1"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 latinLnBrk="1">
              <a:spcBef>
                <a:spcPct val="20000"/>
              </a:spcBef>
              <a:spcAft>
                <a:spcPct val="0"/>
              </a:spcAft>
              <a:buClr>
                <a:srgbClr val="009999"/>
              </a:buClr>
              <a:buSzPct val="70000"/>
              <a:buFont typeface="Wingdings" panose="05000000000000000000" pitchFamily="2" charset="2"/>
              <a:buChar char="q"/>
              <a:defRPr kumimoji="1"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rgbClr val="993366"/>
              </a:buClr>
              <a:buChar char="•"/>
              <a:defRPr kumimoji="1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Font typeface="Wingdings" panose="05000000000000000000" pitchFamily="2" charset="2"/>
              <a:buChar char="§"/>
              <a:defRPr kumimoji="1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90000"/>
              </a:lnSpc>
              <a:buClrTx/>
              <a:buFont typeface="Wingdings" panose="05000000000000000000" pitchFamily="2" charset="2"/>
              <a:buChar char="§"/>
            </a:pPr>
            <a:r>
              <a:rPr lang="ko-KR" altLang="en-US" dirty="0"/>
              <a:t>그 밖의 문제점</a:t>
            </a:r>
          </a:p>
          <a:p>
            <a:pPr lvl="2">
              <a:lnSpc>
                <a:spcPct val="90000"/>
              </a:lnSpc>
              <a:buClrTx/>
              <a:buFont typeface="Wingdings" panose="05000000000000000000" pitchFamily="2" charset="2"/>
              <a:buChar char="§"/>
            </a:pPr>
            <a:r>
              <a:rPr lang="ko-KR" altLang="en-US" dirty="0"/>
              <a:t>데이터를 동시에 공용할 수 없다</a:t>
            </a:r>
          </a:p>
          <a:p>
            <a:pPr lvl="2">
              <a:lnSpc>
                <a:spcPct val="90000"/>
              </a:lnSpc>
              <a:buClrTx/>
              <a:buFont typeface="Wingdings" panose="05000000000000000000" pitchFamily="2" charset="2"/>
              <a:buChar char="§"/>
            </a:pPr>
            <a:endParaRPr lang="en-US" altLang="ko-KR" dirty="0"/>
          </a:p>
          <a:p>
            <a:pPr lvl="2">
              <a:lnSpc>
                <a:spcPct val="90000"/>
              </a:lnSpc>
              <a:buClrTx/>
              <a:buFont typeface="Wingdings" panose="05000000000000000000" pitchFamily="2" charset="2"/>
              <a:buChar char="§"/>
            </a:pPr>
            <a:endParaRPr lang="en-US" altLang="ko-KR" dirty="0"/>
          </a:p>
          <a:p>
            <a:pPr lvl="2">
              <a:lnSpc>
                <a:spcPct val="90000"/>
              </a:lnSpc>
              <a:buClrTx/>
              <a:buFont typeface="Wingdings" panose="05000000000000000000" pitchFamily="2" charset="2"/>
              <a:buChar char="§"/>
            </a:pPr>
            <a:endParaRPr lang="en-US" altLang="ko-KR" dirty="0"/>
          </a:p>
          <a:p>
            <a:pPr lvl="2">
              <a:lnSpc>
                <a:spcPct val="90000"/>
              </a:lnSpc>
              <a:buClrTx/>
              <a:buFont typeface="Wingdings" panose="05000000000000000000" pitchFamily="2" charset="2"/>
              <a:buChar char="§"/>
            </a:pPr>
            <a:endParaRPr lang="en-US" altLang="ko-KR" dirty="0"/>
          </a:p>
          <a:p>
            <a:pPr lvl="2">
              <a:lnSpc>
                <a:spcPct val="90000"/>
              </a:lnSpc>
              <a:buClrTx/>
              <a:buFont typeface="Wingdings" panose="05000000000000000000" pitchFamily="2" charset="2"/>
              <a:buChar char="§"/>
            </a:pPr>
            <a:endParaRPr lang="en-US" altLang="ko-KR" dirty="0"/>
          </a:p>
          <a:p>
            <a:pPr lvl="2">
              <a:lnSpc>
                <a:spcPct val="90000"/>
              </a:lnSpc>
              <a:buClrTx/>
              <a:buFont typeface="Wingdings" panose="05000000000000000000" pitchFamily="2" charset="2"/>
              <a:buChar char="§"/>
            </a:pPr>
            <a:endParaRPr lang="ko-KR" altLang="en-US" dirty="0"/>
          </a:p>
          <a:p>
            <a:pPr lvl="1">
              <a:lnSpc>
                <a:spcPct val="90000"/>
              </a:lnSpc>
              <a:buClrTx/>
              <a:buFont typeface="Wingdings" panose="05000000000000000000" pitchFamily="2" charset="2"/>
              <a:buChar char="§"/>
            </a:pPr>
            <a:r>
              <a:rPr lang="ko-KR" altLang="en-US" dirty="0"/>
              <a:t>이러한 문제들을 해결하기 위해 발전한 것이 바로 데이터베이스 기술이다</a:t>
            </a:r>
          </a:p>
          <a:p>
            <a:pPr lvl="1">
              <a:lnSpc>
                <a:spcPct val="120000"/>
              </a:lnSpc>
              <a:buClrTx/>
              <a:buFont typeface="Wingdings" panose="05000000000000000000" pitchFamily="2" charset="2"/>
              <a:buChar char="§"/>
            </a:pPr>
            <a:endParaRPr lang="en-US" altLang="ko-KR" sz="2800" dirty="0"/>
          </a:p>
        </p:txBody>
      </p:sp>
      <p:pic>
        <p:nvPicPr>
          <p:cNvPr id="6" name="Picture 8">
            <a:extLst>
              <a:ext uri="{FF2B5EF4-FFF2-40B4-BE49-F238E27FC236}">
                <a16:creationId xmlns:a16="http://schemas.microsoft.com/office/drawing/2014/main" xmlns="" id="{947F2A9C-81E3-40EA-9541-DD92644F27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5625" y="2721768"/>
            <a:ext cx="5492750" cy="1414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7" name="잉크 6"/>
              <p14:cNvContentPartPr/>
              <p14:nvPr/>
            </p14:nvContentPartPr>
            <p14:xfrm>
              <a:off x="723960" y="0"/>
              <a:ext cx="8382240" cy="3994560"/>
            </p14:xfrm>
          </p:contentPart>
        </mc:Choice>
        <mc:Fallback>
          <p:pic>
            <p:nvPicPr>
              <p:cNvPr id="7" name="잉크 6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14600" y="-9360"/>
                <a:ext cx="8400960" cy="4013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95471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제목 1"/>
          <p:cNvSpPr>
            <a:spLocks noGrp="1"/>
          </p:cNvSpPr>
          <p:nvPr>
            <p:ph type="title"/>
          </p:nvPr>
        </p:nvSpPr>
        <p:spPr>
          <a:xfrm>
            <a:off x="0" y="-1048696"/>
            <a:ext cx="9144000" cy="972782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7" name="내용 개체 틀 3"/>
          <p:cNvSpPr>
            <a:spLocks noGrp="1"/>
          </p:cNvSpPr>
          <p:nvPr>
            <p:ph idx="1"/>
          </p:nvPr>
        </p:nvSpPr>
        <p:spPr>
          <a:xfrm>
            <a:off x="221755" y="655842"/>
            <a:ext cx="9144000" cy="614714"/>
          </a:xfrm>
        </p:spPr>
        <p:txBody>
          <a:bodyPr/>
          <a:lstStyle/>
          <a:p>
            <a:r>
              <a:rPr lang="ko-KR" altLang="en-US" dirty="0" err="1"/>
              <a:t>내려받은</a:t>
            </a:r>
            <a:r>
              <a:rPr lang="ko-KR" altLang="en-US" dirty="0"/>
              <a:t> 우편번호 파일</a:t>
            </a:r>
            <a:endParaRPr lang="en-US" sz="2600" dirty="0"/>
          </a:p>
        </p:txBody>
      </p:sp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17573" y="1994264"/>
            <a:ext cx="3315995" cy="192882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222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779912" y="1270555"/>
            <a:ext cx="5176851" cy="403065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내용 개체 틀 2">
            <a:extLst>
              <a:ext uri="{FF2B5EF4-FFF2-40B4-BE49-F238E27FC236}">
                <a16:creationId xmlns:a16="http://schemas.microsoft.com/office/drawing/2014/main" xmlns="" id="{13412708-C0A2-4A54-95E5-9D5E3D2CBA97}"/>
              </a:ext>
            </a:extLst>
          </p:cNvPr>
          <p:cNvSpPr txBox="1">
            <a:spLocks/>
          </p:cNvSpPr>
          <p:nvPr/>
        </p:nvSpPr>
        <p:spPr bwMode="auto">
          <a:xfrm>
            <a:off x="107504" y="71731"/>
            <a:ext cx="9144000" cy="57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8006" tIns="49002" rIns="98006" bIns="49002" numCol="1" anchor="t" anchorCtr="0" compatLnSpc="1">
            <a:prstTxWarp prst="textNoShape">
              <a:avLst/>
            </a:prstTxWarp>
          </a:bodyPr>
          <a:lstStyle>
            <a:lvl1pPr marL="367521" indent="-367521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96298" indent="-306269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25070" indent="-245013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15098" indent="-245013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05126" indent="-245013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95154" indent="-245013" algn="l" defTabSz="98005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85183" indent="-245013" algn="l" defTabSz="98005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75210" indent="-245013" algn="l" defTabSz="98005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65238" indent="-245013" algn="l" defTabSz="98005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0" lang="ko-KR" altLang="en-US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▶ </a:t>
            </a:r>
            <a:r>
              <a:rPr lang="ko-KR" altLang="en-US" dirty="0" err="1"/>
              <a:t>응용예제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대용량 자료 다루기</a:t>
            </a:r>
            <a:endParaRPr kumimoji="1" lang="en-US" altLang="ko-K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제목 1"/>
          <p:cNvSpPr>
            <a:spLocks noGrp="1"/>
          </p:cNvSpPr>
          <p:nvPr>
            <p:ph type="title"/>
          </p:nvPr>
        </p:nvSpPr>
        <p:spPr>
          <a:xfrm>
            <a:off x="0" y="-1040823"/>
            <a:ext cx="9144000" cy="972782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285720" y="517960"/>
            <a:ext cx="9144000" cy="543276"/>
          </a:xfrm>
        </p:spPr>
        <p:txBody>
          <a:bodyPr/>
          <a:lstStyle/>
          <a:p>
            <a:r>
              <a:rPr lang="ko-KR" altLang="en-US" dirty="0"/>
              <a:t>리스트를 사용</a:t>
            </a:r>
          </a:p>
        </p:txBody>
      </p:sp>
      <p:pic>
        <p:nvPicPr>
          <p:cNvPr id="5325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5720" y="1156094"/>
            <a:ext cx="8678768" cy="523661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3252" name="Picture 4"/>
          <p:cNvPicPr>
            <a:picLocks noChangeAspect="1" noChangeArrowheads="1"/>
          </p:cNvPicPr>
          <p:nvPr/>
        </p:nvPicPr>
        <p:blipFill rotWithShape="1">
          <a:blip r:embed="rId4"/>
          <a:srcRect l="3335" t="67957" r="14861" b="12372"/>
          <a:stretch/>
        </p:blipFill>
        <p:spPr bwMode="auto">
          <a:xfrm>
            <a:off x="3275856" y="571632"/>
            <a:ext cx="2705118" cy="43204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3254" name="Picture 6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156176" y="48614"/>
            <a:ext cx="2930768" cy="100013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내용 개체 틀 2">
            <a:extLst>
              <a:ext uri="{FF2B5EF4-FFF2-40B4-BE49-F238E27FC236}">
                <a16:creationId xmlns:a16="http://schemas.microsoft.com/office/drawing/2014/main" xmlns="" id="{0F5AF630-37A6-48DA-AA04-7064F70A9F14}"/>
              </a:ext>
            </a:extLst>
          </p:cNvPr>
          <p:cNvSpPr txBox="1">
            <a:spLocks/>
          </p:cNvSpPr>
          <p:nvPr/>
        </p:nvSpPr>
        <p:spPr bwMode="auto">
          <a:xfrm>
            <a:off x="114480" y="38001"/>
            <a:ext cx="9144000" cy="57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8006" tIns="49002" rIns="98006" bIns="49002" numCol="1" anchor="t" anchorCtr="0" compatLnSpc="1">
            <a:prstTxWarp prst="textNoShape">
              <a:avLst/>
            </a:prstTxWarp>
          </a:bodyPr>
          <a:lstStyle>
            <a:lvl1pPr marL="367521" indent="-367521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96298" indent="-306269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25070" indent="-245013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15098" indent="-245013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05126" indent="-245013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95154" indent="-245013" algn="l" defTabSz="98005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85183" indent="-245013" algn="l" defTabSz="98005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75210" indent="-245013" algn="l" defTabSz="98005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65238" indent="-245013" algn="l" defTabSz="98005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0" lang="ko-KR" altLang="en-US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▶ </a:t>
            </a:r>
            <a:r>
              <a:rPr lang="ko-KR" altLang="en-US" dirty="0"/>
              <a:t>데이터 추출</a:t>
            </a:r>
            <a:endParaRPr kumimoji="1" lang="en-US" altLang="ko-KR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" name="잉크 1"/>
              <p14:cNvContentPartPr/>
              <p14:nvPr/>
            </p14:nvContentPartPr>
            <p14:xfrm>
              <a:off x="4686480" y="977760"/>
              <a:ext cx="6480" cy="25920"/>
            </p14:xfrm>
          </p:contentPart>
        </mc:Choice>
        <mc:Fallback>
          <p:pic>
            <p:nvPicPr>
              <p:cNvPr id="2" name="잉크 1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677120" y="968400"/>
                <a:ext cx="25200" cy="446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제목 1"/>
          <p:cNvSpPr>
            <a:spLocks noGrp="1"/>
          </p:cNvSpPr>
          <p:nvPr>
            <p:ph type="title"/>
          </p:nvPr>
        </p:nvSpPr>
        <p:spPr>
          <a:xfrm>
            <a:off x="0" y="-1040093"/>
            <a:ext cx="9144000" cy="972782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978" y="516032"/>
            <a:ext cx="9144000" cy="543276"/>
          </a:xfrm>
        </p:spPr>
        <p:txBody>
          <a:bodyPr/>
          <a:lstStyle/>
          <a:p>
            <a:r>
              <a:rPr lang="ko-KR" altLang="en-US" dirty="0"/>
              <a:t>세트를 사용</a:t>
            </a:r>
          </a:p>
        </p:txBody>
      </p:sp>
      <p:pic>
        <p:nvPicPr>
          <p:cNvPr id="54274" name="Picture 2"/>
          <p:cNvPicPr>
            <a:picLocks noChangeAspect="1" noChangeArrowheads="1"/>
          </p:cNvPicPr>
          <p:nvPr/>
        </p:nvPicPr>
        <p:blipFill rotWithShape="1">
          <a:blip r:embed="rId3"/>
          <a:srcRect l="3168" t="12796" r="5479" b="9257"/>
          <a:stretch/>
        </p:blipFill>
        <p:spPr bwMode="auto">
          <a:xfrm>
            <a:off x="395536" y="1196752"/>
            <a:ext cx="8424936" cy="446449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내용 개체 틀 2">
            <a:extLst>
              <a:ext uri="{FF2B5EF4-FFF2-40B4-BE49-F238E27FC236}">
                <a16:creationId xmlns:a16="http://schemas.microsoft.com/office/drawing/2014/main" xmlns="" id="{FAE32808-FFC4-4C89-93A8-20420B241173}"/>
              </a:ext>
            </a:extLst>
          </p:cNvPr>
          <p:cNvSpPr txBox="1">
            <a:spLocks/>
          </p:cNvSpPr>
          <p:nvPr/>
        </p:nvSpPr>
        <p:spPr bwMode="auto">
          <a:xfrm>
            <a:off x="-108520" y="4696"/>
            <a:ext cx="9144000" cy="57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8006" tIns="49002" rIns="98006" bIns="49002" numCol="1" anchor="t" anchorCtr="0" compatLnSpc="1">
            <a:prstTxWarp prst="textNoShape">
              <a:avLst/>
            </a:prstTxWarp>
          </a:bodyPr>
          <a:lstStyle>
            <a:lvl1pPr marL="367521" indent="-367521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96298" indent="-306269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25070" indent="-245013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15098" indent="-245013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05126" indent="-245013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95154" indent="-245013" algn="l" defTabSz="98005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85183" indent="-245013" algn="l" defTabSz="98005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75210" indent="-245013" algn="l" defTabSz="98005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65238" indent="-245013" algn="l" defTabSz="98005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0" lang="ko-KR" altLang="en-US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▶ </a:t>
            </a:r>
            <a:r>
              <a:rPr lang="ko-KR" altLang="en-US" dirty="0"/>
              <a:t>데이터 추출</a:t>
            </a:r>
            <a:endParaRPr kumimoji="1" lang="en-US" altLang="ko-K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제목 1"/>
          <p:cNvSpPr>
            <a:spLocks noGrp="1"/>
          </p:cNvSpPr>
          <p:nvPr>
            <p:ph type="title"/>
          </p:nvPr>
        </p:nvSpPr>
        <p:spPr>
          <a:xfrm>
            <a:off x="0" y="-1025734"/>
            <a:ext cx="9144000" cy="972782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251520" y="595179"/>
            <a:ext cx="9144000" cy="543276"/>
          </a:xfrm>
        </p:spPr>
        <p:txBody>
          <a:bodyPr/>
          <a:lstStyle/>
          <a:p>
            <a:r>
              <a:rPr lang="ko-KR" altLang="en-US" dirty="0"/>
              <a:t>서울시 </a:t>
            </a:r>
            <a:r>
              <a:rPr lang="ko-KR" altLang="en-US" dirty="0" err="1"/>
              <a:t>시군구</a:t>
            </a:r>
            <a:r>
              <a:rPr lang="ko-KR" altLang="en-US" dirty="0"/>
              <a:t> 개수 구하기</a:t>
            </a:r>
          </a:p>
        </p:txBody>
      </p:sp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16628" y="1176883"/>
            <a:ext cx="3781425" cy="41243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5299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860032" y="1891263"/>
            <a:ext cx="3419475" cy="19431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5300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860032" y="4248717"/>
            <a:ext cx="3429000" cy="9906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내용 개체 틀 2">
            <a:extLst>
              <a:ext uri="{FF2B5EF4-FFF2-40B4-BE49-F238E27FC236}">
                <a16:creationId xmlns:a16="http://schemas.microsoft.com/office/drawing/2014/main" xmlns="" id="{3E41AB3C-D170-4ABD-B0AB-F36F2CB88681}"/>
              </a:ext>
            </a:extLst>
          </p:cNvPr>
          <p:cNvSpPr txBox="1">
            <a:spLocks/>
          </p:cNvSpPr>
          <p:nvPr/>
        </p:nvSpPr>
        <p:spPr bwMode="auto">
          <a:xfrm>
            <a:off x="107504" y="83577"/>
            <a:ext cx="9144000" cy="57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8006" tIns="49002" rIns="98006" bIns="49002" numCol="1" anchor="t" anchorCtr="0" compatLnSpc="1">
            <a:prstTxWarp prst="textNoShape">
              <a:avLst/>
            </a:prstTxWarp>
          </a:bodyPr>
          <a:lstStyle>
            <a:lvl1pPr marL="367521" indent="-367521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96298" indent="-306269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25070" indent="-245013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15098" indent="-245013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05126" indent="-245013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95154" indent="-245013" algn="l" defTabSz="98005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85183" indent="-245013" algn="l" defTabSz="98005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75210" indent="-245013" algn="l" defTabSz="98005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65238" indent="-245013" algn="l" defTabSz="98005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0" lang="ko-KR" altLang="en-US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▶ </a:t>
            </a:r>
            <a:r>
              <a:rPr lang="ko-KR" altLang="en-US" dirty="0"/>
              <a:t>데이터 다루기</a:t>
            </a:r>
            <a:endParaRPr kumimoji="1" lang="en-US" altLang="ko-K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제목 1"/>
          <p:cNvSpPr>
            <a:spLocks noGrp="1"/>
          </p:cNvSpPr>
          <p:nvPr>
            <p:ph type="title"/>
          </p:nvPr>
        </p:nvSpPr>
        <p:spPr>
          <a:xfrm>
            <a:off x="0" y="-1107504"/>
            <a:ext cx="9144000" cy="972782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251520" y="567988"/>
            <a:ext cx="9144000" cy="543276"/>
          </a:xfrm>
        </p:spPr>
        <p:txBody>
          <a:bodyPr/>
          <a:lstStyle/>
          <a:p>
            <a:r>
              <a:rPr lang="ko-KR" altLang="en-US" dirty="0"/>
              <a:t>서울시 </a:t>
            </a:r>
            <a:r>
              <a:rPr lang="ko-KR" altLang="en-US" dirty="0" err="1"/>
              <a:t>시군구</a:t>
            </a:r>
            <a:r>
              <a:rPr lang="ko-KR" altLang="en-US" dirty="0"/>
              <a:t> 정렬하여 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  </a:t>
            </a:r>
            <a:r>
              <a:rPr lang="ko-KR" altLang="en-US" dirty="0"/>
              <a:t>출력 </a:t>
            </a:r>
            <a:r>
              <a:rPr lang="en-US" altLang="ko-KR" dirty="0"/>
              <a:t>– sorted()</a:t>
            </a:r>
            <a:endParaRPr lang="ko-KR" altLang="en-US" dirty="0"/>
          </a:p>
        </p:txBody>
      </p:sp>
      <p:pic>
        <p:nvPicPr>
          <p:cNvPr id="5632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80483" y="2025517"/>
            <a:ext cx="3550697" cy="250033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6323" name="Picture 3"/>
          <p:cNvPicPr>
            <a:picLocks noChangeAspect="1" noChangeArrowheads="1"/>
          </p:cNvPicPr>
          <p:nvPr/>
        </p:nvPicPr>
        <p:blipFill rotWithShape="1">
          <a:blip r:embed="rId4"/>
          <a:srcRect l="3421" t="25672" r="9696" b="5602"/>
          <a:stretch/>
        </p:blipFill>
        <p:spPr bwMode="auto">
          <a:xfrm>
            <a:off x="5642863" y="745893"/>
            <a:ext cx="2448272" cy="423739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내용 개체 틀 2">
            <a:extLst>
              <a:ext uri="{FF2B5EF4-FFF2-40B4-BE49-F238E27FC236}">
                <a16:creationId xmlns:a16="http://schemas.microsoft.com/office/drawing/2014/main" xmlns="" id="{FE995EDC-1720-4FB9-A58D-48FCB29006F5}"/>
              </a:ext>
            </a:extLst>
          </p:cNvPr>
          <p:cNvSpPr txBox="1">
            <a:spLocks/>
          </p:cNvSpPr>
          <p:nvPr/>
        </p:nvSpPr>
        <p:spPr bwMode="auto">
          <a:xfrm>
            <a:off x="144017" y="17554"/>
            <a:ext cx="9144000" cy="57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8006" tIns="49002" rIns="98006" bIns="49002" numCol="1" anchor="t" anchorCtr="0" compatLnSpc="1">
            <a:prstTxWarp prst="textNoShape">
              <a:avLst/>
            </a:prstTxWarp>
          </a:bodyPr>
          <a:lstStyle>
            <a:lvl1pPr marL="367521" indent="-367521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96298" indent="-306269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25070" indent="-245013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15098" indent="-245013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05126" indent="-245013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95154" indent="-245013" algn="l" defTabSz="98005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85183" indent="-245013" algn="l" defTabSz="98005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75210" indent="-245013" algn="l" defTabSz="98005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65238" indent="-245013" algn="l" defTabSz="98005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0" lang="ko-KR" altLang="en-US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▶ </a:t>
            </a:r>
            <a:r>
              <a:rPr lang="ko-KR" altLang="en-US" dirty="0"/>
              <a:t>데이터 다루기</a:t>
            </a:r>
            <a:endParaRPr kumimoji="1" lang="en-US" altLang="ko-K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제목 1"/>
          <p:cNvSpPr>
            <a:spLocks noGrp="1"/>
          </p:cNvSpPr>
          <p:nvPr>
            <p:ph type="title"/>
          </p:nvPr>
        </p:nvSpPr>
        <p:spPr>
          <a:xfrm>
            <a:off x="0" y="-1019152"/>
            <a:ext cx="9144000" cy="972782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251520" y="501488"/>
            <a:ext cx="9144000" cy="543276"/>
          </a:xfrm>
        </p:spPr>
        <p:txBody>
          <a:bodyPr/>
          <a:lstStyle/>
          <a:p>
            <a:r>
              <a:rPr lang="ko-KR" altLang="en-US" sz="2400" dirty="0"/>
              <a:t>각 </a:t>
            </a:r>
            <a:r>
              <a:rPr lang="ko-KR" altLang="en-US" sz="2400" dirty="0" err="1"/>
              <a:t>시군구</a:t>
            </a:r>
            <a:r>
              <a:rPr lang="ko-KR" altLang="en-US" sz="2400" dirty="0"/>
              <a:t> </a:t>
            </a:r>
            <a:r>
              <a:rPr lang="ko-KR" altLang="en-US" sz="2400" dirty="0" err="1"/>
              <a:t>도로명</a:t>
            </a:r>
            <a:r>
              <a:rPr lang="ko-KR" altLang="en-US" sz="2400" dirty="0"/>
              <a:t> 개수</a:t>
            </a:r>
          </a:p>
        </p:txBody>
      </p:sp>
      <p:sp>
        <p:nvSpPr>
          <p:cNvPr id="7" name="내용 개체 틀 5"/>
          <p:cNvSpPr txBox="1">
            <a:spLocks/>
          </p:cNvSpPr>
          <p:nvPr/>
        </p:nvSpPr>
        <p:spPr bwMode="auto">
          <a:xfrm>
            <a:off x="279029" y="1052736"/>
            <a:ext cx="9144000" cy="5432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8006" tIns="49002" rIns="98006" bIns="49002" numCol="1" anchor="t" anchorCtr="0" compatLnSpc="1">
            <a:prstTxWarp prst="textNoShape">
              <a:avLst/>
            </a:prstTxWarp>
          </a:bodyPr>
          <a:lstStyle/>
          <a:p>
            <a:pPr marL="367521" marR="0" lvl="0" indent="-367521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각 </a:t>
            </a:r>
            <a:r>
              <a:rPr kumimoji="0" lang="ko-KR" alt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시군구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ko-KR" alt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도로명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개수 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–</a:t>
            </a:r>
            <a:r>
              <a:rPr kumimoji="0" lang="en-US" altLang="ko-KR" sz="2400" b="1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sorted()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57348" name="Picture 4"/>
          <p:cNvPicPr>
            <a:picLocks noChangeAspect="1" noChangeArrowheads="1"/>
          </p:cNvPicPr>
          <p:nvPr/>
        </p:nvPicPr>
        <p:blipFill rotWithShape="1">
          <a:blip r:embed="rId3"/>
          <a:srcRect l="4384" t="24774" r="13598" b="5829"/>
          <a:stretch/>
        </p:blipFill>
        <p:spPr bwMode="auto">
          <a:xfrm>
            <a:off x="6300192" y="1601355"/>
            <a:ext cx="2232248" cy="45615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내용 개체 틀 2">
            <a:extLst>
              <a:ext uri="{FF2B5EF4-FFF2-40B4-BE49-F238E27FC236}">
                <a16:creationId xmlns:a16="http://schemas.microsoft.com/office/drawing/2014/main" xmlns="" id="{AC121624-4170-45A3-8AB6-21BA7AAF37C5}"/>
              </a:ext>
            </a:extLst>
          </p:cNvPr>
          <p:cNvSpPr txBox="1">
            <a:spLocks/>
          </p:cNvSpPr>
          <p:nvPr/>
        </p:nvSpPr>
        <p:spPr bwMode="auto">
          <a:xfrm>
            <a:off x="33362" y="-14966"/>
            <a:ext cx="9144000" cy="57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8006" tIns="49002" rIns="98006" bIns="49002" numCol="1" anchor="t" anchorCtr="0" compatLnSpc="1">
            <a:prstTxWarp prst="textNoShape">
              <a:avLst/>
            </a:prstTxWarp>
          </a:bodyPr>
          <a:lstStyle>
            <a:lvl1pPr marL="367521" indent="-367521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96298" indent="-306269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25070" indent="-245013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15098" indent="-245013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05126" indent="-245013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95154" indent="-245013" algn="l" defTabSz="98005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85183" indent="-245013" algn="l" defTabSz="98005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75210" indent="-245013" algn="l" defTabSz="98005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65238" indent="-245013" algn="l" defTabSz="98005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0" lang="ko-KR" altLang="en-US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▶ </a:t>
            </a:r>
            <a:r>
              <a:rPr lang="ko-KR" altLang="en-US" dirty="0"/>
              <a:t>데이터 다루기</a:t>
            </a:r>
            <a:endParaRPr kumimoji="1" lang="en-US" altLang="ko-KR" dirty="0"/>
          </a:p>
        </p:txBody>
      </p:sp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4"/>
          <a:srcRect l="1849" t="26224" r="7544" b="8216"/>
          <a:stretch>
            <a:fillRect/>
          </a:stretch>
        </p:blipFill>
        <p:spPr bwMode="auto">
          <a:xfrm>
            <a:off x="611560" y="2181158"/>
            <a:ext cx="5073419" cy="31061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0" y="560388"/>
            <a:ext cx="9144000" cy="543276"/>
          </a:xfrm>
        </p:spPr>
        <p:txBody>
          <a:bodyPr/>
          <a:lstStyle/>
          <a:p>
            <a:r>
              <a:rPr lang="ko-KR" altLang="en-US" dirty="0"/>
              <a:t>자료구조를 변경하여 정렬</a:t>
            </a:r>
          </a:p>
        </p:txBody>
      </p:sp>
      <p:pic>
        <p:nvPicPr>
          <p:cNvPr id="5837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95536" y="1312939"/>
            <a:ext cx="6429420" cy="124723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8371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145159" y="2745597"/>
            <a:ext cx="4930174" cy="328614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8372" name="Picture 4"/>
          <p:cNvPicPr>
            <a:picLocks noChangeAspect="1" noChangeArrowheads="1"/>
          </p:cNvPicPr>
          <p:nvPr/>
        </p:nvPicPr>
        <p:blipFill rotWithShape="1">
          <a:blip r:embed="rId5"/>
          <a:srcRect l="4709" t="24724" r="13160" b="3873"/>
          <a:stretch/>
        </p:blipFill>
        <p:spPr bwMode="auto">
          <a:xfrm>
            <a:off x="7015829" y="1449453"/>
            <a:ext cx="1966023" cy="407823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내용 개체 틀 2">
            <a:extLst>
              <a:ext uri="{FF2B5EF4-FFF2-40B4-BE49-F238E27FC236}">
                <a16:creationId xmlns:a16="http://schemas.microsoft.com/office/drawing/2014/main" xmlns="" id="{52FB5A6E-44FD-4045-AFE8-3B6947DC3881}"/>
              </a:ext>
            </a:extLst>
          </p:cNvPr>
          <p:cNvSpPr txBox="1">
            <a:spLocks/>
          </p:cNvSpPr>
          <p:nvPr/>
        </p:nvSpPr>
        <p:spPr bwMode="auto">
          <a:xfrm>
            <a:off x="-108520" y="50700"/>
            <a:ext cx="9144000" cy="57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8006" tIns="49002" rIns="98006" bIns="49002" numCol="1" anchor="t" anchorCtr="0" compatLnSpc="1">
            <a:prstTxWarp prst="textNoShape">
              <a:avLst/>
            </a:prstTxWarp>
          </a:bodyPr>
          <a:lstStyle>
            <a:lvl1pPr marL="367521" indent="-367521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96298" indent="-306269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25070" indent="-245013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15098" indent="-245013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05126" indent="-245013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95154" indent="-245013" algn="l" defTabSz="98005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85183" indent="-245013" algn="l" defTabSz="98005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75210" indent="-245013" algn="l" defTabSz="98005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65238" indent="-245013" algn="l" defTabSz="98005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0" lang="ko-KR" altLang="en-US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▶ </a:t>
            </a:r>
            <a:r>
              <a:rPr lang="ko-KR" altLang="en-US" dirty="0"/>
              <a:t>도로명 개수 오름차순으로 정렬 하기</a:t>
            </a:r>
            <a:endParaRPr kumimoji="1" lang="en-US" altLang="ko-KR" dirty="0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xmlns="" id="{D84226D6-6766-4817-8AFC-E554654645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107504"/>
            <a:ext cx="9144000" cy="972782"/>
          </a:xfrm>
        </p:spPr>
        <p:txBody>
          <a:bodyPr/>
          <a:lstStyle/>
          <a:p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제목 1"/>
          <p:cNvSpPr>
            <a:spLocks noGrp="1"/>
          </p:cNvSpPr>
          <p:nvPr>
            <p:ph type="title"/>
          </p:nvPr>
        </p:nvSpPr>
        <p:spPr>
          <a:xfrm>
            <a:off x="0" y="-1107504"/>
            <a:ext cx="9144000" cy="972782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72999" y="539334"/>
            <a:ext cx="9144000" cy="543276"/>
          </a:xfrm>
        </p:spPr>
        <p:txBody>
          <a:bodyPr/>
          <a:lstStyle/>
          <a:p>
            <a:r>
              <a:rPr lang="ko-KR" altLang="en-US" dirty="0"/>
              <a:t>람다 함수를 이용하여 정렬</a:t>
            </a:r>
          </a:p>
        </p:txBody>
      </p:sp>
      <p:pic>
        <p:nvPicPr>
          <p:cNvPr id="5939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35696" y="1881501"/>
            <a:ext cx="4977626" cy="264320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9396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835696" y="1238559"/>
            <a:ext cx="5543550" cy="4381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내용 개체 틀 2">
            <a:extLst>
              <a:ext uri="{FF2B5EF4-FFF2-40B4-BE49-F238E27FC236}">
                <a16:creationId xmlns:a16="http://schemas.microsoft.com/office/drawing/2014/main" xmlns="" id="{96937CB9-87AF-4938-A83A-A27DF782EFA4}"/>
              </a:ext>
            </a:extLst>
          </p:cNvPr>
          <p:cNvSpPr txBox="1">
            <a:spLocks/>
          </p:cNvSpPr>
          <p:nvPr/>
        </p:nvSpPr>
        <p:spPr bwMode="auto">
          <a:xfrm>
            <a:off x="-35521" y="-5911"/>
            <a:ext cx="9144000" cy="57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8006" tIns="49002" rIns="98006" bIns="49002" numCol="1" anchor="t" anchorCtr="0" compatLnSpc="1">
            <a:prstTxWarp prst="textNoShape">
              <a:avLst/>
            </a:prstTxWarp>
          </a:bodyPr>
          <a:lstStyle>
            <a:lvl1pPr marL="367521" indent="-367521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96298" indent="-306269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25070" indent="-245013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15098" indent="-245013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05126" indent="-245013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95154" indent="-245013" algn="l" defTabSz="98005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85183" indent="-245013" algn="l" defTabSz="98005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75210" indent="-245013" algn="l" defTabSz="98005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65238" indent="-245013" algn="l" defTabSz="98005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0" lang="ko-KR" altLang="en-US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▶ </a:t>
            </a:r>
            <a:r>
              <a:rPr lang="ko-KR" altLang="en-US" dirty="0"/>
              <a:t>도로명 개수 오름차순으로 정렬 하기</a:t>
            </a:r>
            <a:endParaRPr kumimoji="1" lang="en-US" altLang="ko-K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제목 1"/>
          <p:cNvSpPr>
            <a:spLocks noGrp="1"/>
          </p:cNvSpPr>
          <p:nvPr>
            <p:ph type="title"/>
          </p:nvPr>
        </p:nvSpPr>
        <p:spPr>
          <a:xfrm>
            <a:off x="0" y="-1107504"/>
            <a:ext cx="9144000" cy="972782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xmlns="" id="{96937CB9-87AF-4938-A83A-A27DF782EFA4}"/>
              </a:ext>
            </a:extLst>
          </p:cNvPr>
          <p:cNvSpPr txBox="1">
            <a:spLocks/>
          </p:cNvSpPr>
          <p:nvPr/>
        </p:nvSpPr>
        <p:spPr bwMode="auto">
          <a:xfrm>
            <a:off x="-35521" y="-5911"/>
            <a:ext cx="9144000" cy="57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8006" tIns="49002" rIns="98006" bIns="49002" numCol="1" anchor="t" anchorCtr="0" compatLnSpc="1">
            <a:prstTxWarp prst="textNoShape">
              <a:avLst/>
            </a:prstTxWarp>
          </a:bodyPr>
          <a:lstStyle>
            <a:lvl1pPr marL="367521" indent="-367521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96298" indent="-306269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25070" indent="-245013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15098" indent="-245013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05126" indent="-245013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95154" indent="-245013" algn="l" defTabSz="98005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85183" indent="-245013" algn="l" defTabSz="98005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75210" indent="-245013" algn="l" defTabSz="98005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65238" indent="-245013" algn="l" defTabSz="98005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0" lang="ko-KR" altLang="en-US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▶ </a:t>
            </a:r>
            <a:r>
              <a:rPr lang="en-US" altLang="ko-KR" dirty="0" smtClean="0"/>
              <a:t>Excel</a:t>
            </a:r>
            <a:r>
              <a:rPr lang="ko-KR" altLang="en-US" dirty="0" smtClean="0"/>
              <a:t> 관련 </a:t>
            </a:r>
            <a:r>
              <a:rPr lang="en-US" altLang="ko-KR" dirty="0" smtClean="0"/>
              <a:t>Python </a:t>
            </a:r>
            <a:r>
              <a:rPr lang="ko-KR" altLang="en-US" dirty="0" smtClean="0"/>
              <a:t>라이브러리</a:t>
            </a:r>
            <a:endParaRPr kumimoji="1" lang="en-US" altLang="ko-KR" dirty="0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0" y="404664"/>
            <a:ext cx="9144000" cy="5256583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endParaRPr lang="en-US" altLang="ko-KR" dirty="0" smtClean="0"/>
          </a:p>
          <a:p>
            <a:pPr>
              <a:buFont typeface="Wingdings" panose="05000000000000000000" pitchFamily="2" charset="2"/>
              <a:buChar char="§"/>
            </a:pPr>
            <a:r>
              <a:rPr lang="en-US" altLang="ko-KR" dirty="0" err="1" smtClean="0"/>
              <a:t>Xlwt</a:t>
            </a:r>
            <a:r>
              <a:rPr lang="en-US" altLang="ko-KR" dirty="0" smtClean="0"/>
              <a:t> </a:t>
            </a:r>
            <a:r>
              <a:rPr lang="ko-KR" altLang="en-US" dirty="0" smtClean="0"/>
              <a:t>라이브러리</a:t>
            </a:r>
            <a:endParaRPr lang="en-US" altLang="ko-KR" dirty="0" smtClean="0"/>
          </a:p>
          <a:p>
            <a:pPr>
              <a:buFont typeface="Wingdings" panose="05000000000000000000" pitchFamily="2" charset="2"/>
              <a:buChar char="§"/>
            </a:pPr>
            <a:endParaRPr lang="ko-KR" altLang="en-US" b="0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altLang="ko-KR" dirty="0" err="1" smtClean="0"/>
              <a:t>OpenPyXL</a:t>
            </a:r>
            <a:r>
              <a:rPr lang="en-US" altLang="ko-KR" dirty="0" smtClean="0"/>
              <a:t> </a:t>
            </a:r>
            <a:r>
              <a:rPr lang="ko-KR" altLang="en-US" dirty="0"/>
              <a:t>라이브러리</a:t>
            </a:r>
            <a:endParaRPr lang="en-US" altLang="ko-KR" dirty="0" smtClean="0"/>
          </a:p>
          <a:p>
            <a:pPr>
              <a:buFont typeface="Wingdings" panose="05000000000000000000" pitchFamily="2" charset="2"/>
              <a:buChar char="§"/>
            </a:pPr>
            <a:endParaRPr lang="en-US" altLang="ko-KR" dirty="0" smtClean="0"/>
          </a:p>
          <a:p>
            <a:pPr>
              <a:buFont typeface="Wingdings" panose="05000000000000000000" pitchFamily="2" charset="2"/>
              <a:buChar char="§"/>
            </a:pPr>
            <a:r>
              <a:rPr lang="en-US" altLang="ko-KR" dirty="0" err="1" smtClean="0"/>
              <a:t>XlsxWriter</a:t>
            </a:r>
            <a:r>
              <a:rPr lang="en-US" altLang="ko-KR" dirty="0" smtClean="0"/>
              <a:t> </a:t>
            </a:r>
            <a:r>
              <a:rPr lang="ko-KR" altLang="en-US" dirty="0"/>
              <a:t>라이브러리</a:t>
            </a:r>
            <a:endParaRPr lang="en-US" altLang="ko-KR" dirty="0" smtClean="0"/>
          </a:p>
          <a:p>
            <a:pPr>
              <a:buFont typeface="Wingdings" panose="05000000000000000000" pitchFamily="2" charset="2"/>
              <a:buChar char="§"/>
            </a:pPr>
            <a:endParaRPr lang="ko-KR" altLang="en-US" b="0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altLang="ko-KR" dirty="0" err="1" smtClean="0"/>
              <a:t>PyExcelerate</a:t>
            </a:r>
            <a:r>
              <a:rPr lang="en-US" altLang="ko-KR" dirty="0" smtClean="0"/>
              <a:t> </a:t>
            </a:r>
            <a:r>
              <a:rPr lang="ko-KR" altLang="en-US" dirty="0"/>
              <a:t>라이브러리</a:t>
            </a:r>
            <a:endParaRPr lang="ko-KR" altLang="en-US" b="0" dirty="0"/>
          </a:p>
        </p:txBody>
      </p:sp>
    </p:spTree>
    <p:extLst>
      <p:ext uri="{BB962C8B-B14F-4D97-AF65-F5344CB8AC3E}">
        <p14:creationId xmlns:p14="http://schemas.microsoft.com/office/powerpoint/2010/main" val="2585408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제목 1"/>
          <p:cNvSpPr>
            <a:spLocks noGrp="1"/>
          </p:cNvSpPr>
          <p:nvPr>
            <p:ph type="title"/>
          </p:nvPr>
        </p:nvSpPr>
        <p:spPr>
          <a:xfrm>
            <a:off x="0" y="-1107504"/>
            <a:ext cx="9144000" cy="972782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xmlns="" id="{96937CB9-87AF-4938-A83A-A27DF782EFA4}"/>
              </a:ext>
            </a:extLst>
          </p:cNvPr>
          <p:cNvSpPr txBox="1">
            <a:spLocks/>
          </p:cNvSpPr>
          <p:nvPr/>
        </p:nvSpPr>
        <p:spPr bwMode="auto">
          <a:xfrm>
            <a:off x="-35521" y="-5911"/>
            <a:ext cx="9144000" cy="57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8006" tIns="49002" rIns="98006" bIns="49002" numCol="1" anchor="t" anchorCtr="0" compatLnSpc="1">
            <a:prstTxWarp prst="textNoShape">
              <a:avLst/>
            </a:prstTxWarp>
          </a:bodyPr>
          <a:lstStyle>
            <a:lvl1pPr marL="367521" indent="-367521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96298" indent="-306269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25070" indent="-245013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15098" indent="-245013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05126" indent="-245013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95154" indent="-245013" algn="l" defTabSz="98005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85183" indent="-245013" algn="l" defTabSz="98005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75210" indent="-245013" algn="l" defTabSz="98005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65238" indent="-245013" algn="l" defTabSz="98005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0" lang="ko-KR" altLang="en-US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▶ </a:t>
            </a:r>
            <a:r>
              <a:rPr lang="en-US" altLang="ko-KR" dirty="0" smtClean="0"/>
              <a:t>Excel</a:t>
            </a:r>
            <a:r>
              <a:rPr lang="ko-KR" altLang="en-US" dirty="0" smtClean="0"/>
              <a:t>의 구조</a:t>
            </a:r>
            <a:endParaRPr kumimoji="1" lang="en-US" altLang="ko-KR" dirty="0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0" y="404664"/>
            <a:ext cx="9144000" cy="5256583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altLang="ko-KR" dirty="0" smtClean="0"/>
              <a:t>workbook</a:t>
            </a:r>
            <a:endParaRPr lang="ko-KR" altLang="en-US" dirty="0"/>
          </a:p>
          <a:p>
            <a:pPr marL="0" indent="0">
              <a:buNone/>
            </a:pPr>
            <a:r>
              <a:rPr lang="ko-KR" altLang="en-US" dirty="0" smtClean="0"/>
              <a:t>   </a:t>
            </a:r>
            <a:r>
              <a:rPr lang="en-US" altLang="ko-KR" dirty="0" smtClean="0"/>
              <a:t>- </a:t>
            </a:r>
            <a:r>
              <a:rPr lang="ko-KR" altLang="en-US" dirty="0"/>
              <a:t>엑셀 파일을 의미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altLang="ko-KR" dirty="0" smtClean="0"/>
              <a:t>worksheet</a:t>
            </a:r>
            <a:endParaRPr lang="ko-KR" altLang="en-US" dirty="0"/>
          </a:p>
          <a:p>
            <a:pPr marL="0" indent="0">
              <a:buNone/>
            </a:pPr>
            <a:r>
              <a:rPr lang="ko-KR" altLang="en-US" dirty="0" smtClean="0"/>
              <a:t>   </a:t>
            </a:r>
            <a:r>
              <a:rPr lang="en-US" altLang="ko-KR" dirty="0" smtClean="0"/>
              <a:t>- </a:t>
            </a:r>
            <a:r>
              <a:rPr lang="ko-KR" altLang="en-US" dirty="0"/>
              <a:t>엑셀의 </a:t>
            </a:r>
            <a:r>
              <a:rPr lang="en-US" altLang="ko-KR" dirty="0"/>
              <a:t>sheet</a:t>
            </a:r>
            <a:r>
              <a:rPr lang="ko-KR" altLang="en-US" dirty="0"/>
              <a:t>를 의미한다</a:t>
            </a:r>
            <a:r>
              <a:rPr lang="en-US" altLang="ko-KR" dirty="0"/>
              <a:t>. 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altLang="ko-KR" dirty="0" smtClean="0"/>
              <a:t>cell</a:t>
            </a:r>
            <a:r>
              <a:rPr lang="ko-KR" altLang="en-US" dirty="0"/>
              <a:t> </a:t>
            </a:r>
          </a:p>
          <a:p>
            <a:pPr marL="0" indent="0">
              <a:buNone/>
            </a:pPr>
            <a:r>
              <a:rPr lang="ko-KR" altLang="en-US" dirty="0" smtClean="0"/>
              <a:t>   </a:t>
            </a:r>
            <a:r>
              <a:rPr lang="en-US" altLang="ko-KR" dirty="0" smtClean="0"/>
              <a:t>- </a:t>
            </a:r>
            <a:r>
              <a:rPr lang="ko-KR" altLang="en-US" dirty="0"/>
              <a:t>엑셀 </a:t>
            </a:r>
            <a:r>
              <a:rPr lang="en-US" altLang="ko-KR" dirty="0"/>
              <a:t>sheet</a:t>
            </a:r>
            <a:r>
              <a:rPr lang="ko-KR" altLang="en-US" dirty="0"/>
              <a:t>의 셀 하나 하나를 의미한다</a:t>
            </a:r>
            <a:r>
              <a:rPr lang="en-US" altLang="ko-KR" dirty="0" smtClean="0"/>
              <a:t>.</a:t>
            </a:r>
            <a:r>
              <a:rPr lang="ko-KR" altLang="en-US" dirty="0"/>
              <a:t/>
            </a:r>
            <a:br>
              <a:rPr lang="ko-KR" altLang="en-US" dirty="0"/>
            </a:br>
            <a:endParaRPr lang="ko-KR" altLang="en-US" dirty="0"/>
          </a:p>
          <a:p>
            <a:pPr>
              <a:buFont typeface="Wingdings" panose="05000000000000000000" pitchFamily="2" charset="2"/>
              <a:buChar char="§"/>
            </a:pPr>
            <a:endParaRPr lang="ko-KR" alt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8140" y="3789039"/>
            <a:ext cx="5496678" cy="23187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64364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html인강-공룡컴1강" id="{ACEBACDE-8180-47D6-85A0-16183CCC0200}" vid="{BC7CB3AC-87AC-4777-8C26-2E32A1791D43}"/>
    </a:ext>
  </a:extLst>
</a:theme>
</file>

<file path=ppt/theme/theme2.xml><?xml version="1.0" encoding="utf-8"?>
<a:theme xmlns:a="http://schemas.openxmlformats.org/drawingml/2006/main" name="Mos소개">
  <a:themeElements>
    <a:clrScheme name="청록색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html인강-공룡컴1강" id="{ACEBACDE-8180-47D6-85A0-16183CCC0200}" vid="{7E8DD060-B5B3-448F-A599-707781F0359F}"/>
    </a:ext>
  </a:extLst>
</a:theme>
</file>

<file path=ppt/theme/theme3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html인강-공룡컴1강" id="{ACEBACDE-8180-47D6-85A0-16183CCC0200}" vid="{BC7CB3AC-87AC-4777-8C26-2E32A1791D43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2927</Words>
  <Application>Microsoft Office PowerPoint</Application>
  <PresentationFormat>화면 슬라이드 쇼(4:3)</PresentationFormat>
  <Paragraphs>712</Paragraphs>
  <Slides>106</Slides>
  <Notes>31</Notes>
  <HiddenSlides>0</HiddenSlides>
  <MMClips>0</MMClips>
  <ScaleCrop>false</ScaleCrop>
  <HeadingPairs>
    <vt:vector size="4" baseType="variant">
      <vt:variant>
        <vt:lpstr>테마</vt:lpstr>
      </vt:variant>
      <vt:variant>
        <vt:i4>3</vt:i4>
      </vt:variant>
      <vt:variant>
        <vt:lpstr>슬라이드 제목</vt:lpstr>
      </vt:variant>
      <vt:variant>
        <vt:i4>106</vt:i4>
      </vt:variant>
    </vt:vector>
  </HeadingPairs>
  <TitlesOfParts>
    <vt:vector size="109" baseType="lpstr">
      <vt:lpstr>1_디자인 사용자 지정</vt:lpstr>
      <vt:lpstr>Mos소개</vt:lpstr>
      <vt:lpstr>디자인 사용자 지정</vt:lpstr>
      <vt:lpstr>PowerPoint 프레젠테이션</vt:lpstr>
      <vt:lpstr>강의 목차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Fun Fun Scratch</dc:title>
  <dc:creator/>
  <cp:keywords>공룡컴</cp:keywords>
  <cp:lastModifiedBy/>
  <cp:revision>1</cp:revision>
  <dcterms:created xsi:type="dcterms:W3CDTF">2016-01-18T22:09:53Z</dcterms:created>
  <dcterms:modified xsi:type="dcterms:W3CDTF">2019-07-04T07:03:02Z</dcterms:modified>
</cp:coreProperties>
</file>